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5143500" type="screen16x9"/>
  <p:notesSz cx="6858000" cy="9144000"/>
  <p:embeddedFontLst>
    <p:embeddedFont>
      <p:font typeface="Lato" panose="020F0502020204030203" pitchFamily="34" charset="0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B10472-7ED0-8DC1-331F-7C31CCBD3C0E}" v="77" dt="2023-11-17T19:34:11.1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8"/>
  </p:normalViewPr>
  <p:slideViewPr>
    <p:cSldViewPr snapToGrid="0">
      <p:cViewPr varScale="1">
        <p:scale>
          <a:sx n="159" d="100"/>
          <a:sy n="159" d="100"/>
        </p:scale>
        <p:origin x="472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6195f6c5d2_0_2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6195f6c5d2_0_2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195f6c5d2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26195f6c5d2_0_2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6195f6c5d2_0_2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6195f6c5d2_0_2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6195f6c5d2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6195f6c5d2_0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6195f6c5d2_0_2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26195f6c5d2_0_2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6195f6c5d2_0_2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26195f6c5d2_0_2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6195f6c5d2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6195f6c5d2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6195f6c5d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6195f6c5d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6195f6c5d2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6195f6c5d2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6195f6c5d2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6195f6c5d2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6195f6c5d2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6195f6c5d2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6195f6c5d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6195f6c5d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195f6c5d2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6195f6c5d2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6195f6c5d2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26195f6c5d2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4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43" name="Google Shape;43;p4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600"/>
              <a:t>Biocontrol of Southern blight by </a:t>
            </a:r>
            <a:r>
              <a:rPr lang="en" sz="2600" i="1"/>
              <a:t>Streptomyces </a:t>
            </a:r>
            <a:r>
              <a:rPr lang="en" sz="2600"/>
              <a:t>species isolated from Kern County</a:t>
            </a:r>
            <a:endParaRPr sz="2600"/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TJ Moreno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November 2023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2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Extractions</a:t>
            </a:r>
            <a:endParaRPr/>
          </a:p>
        </p:txBody>
      </p:sp>
      <p:pic>
        <p:nvPicPr>
          <p:cNvPr id="203" name="Google Shape;20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24851" y="2009829"/>
            <a:ext cx="1718676" cy="229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24900" y="2009837"/>
            <a:ext cx="1718676" cy="229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4801" y="2009816"/>
            <a:ext cx="1718676" cy="2291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3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Extractions</a:t>
            </a:r>
            <a:endParaRPr/>
          </a:p>
        </p:txBody>
      </p:sp>
      <p:pic>
        <p:nvPicPr>
          <p:cNvPr id="212" name="Google Shape;21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1502" y="2086002"/>
            <a:ext cx="2062975" cy="275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18851" y="2086022"/>
            <a:ext cx="2062975" cy="275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6194" y="2085995"/>
            <a:ext cx="2062975" cy="2750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Change</a:t>
            </a:r>
            <a:endParaRPr/>
          </a:p>
        </p:txBody>
      </p:sp>
      <p:sp>
        <p:nvSpPr>
          <p:cNvPr id="220" name="Google Shape;220;p2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Create a soil that retains more water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Extractions with and without filter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Ready For The Field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way to administer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To either use GM18-153 or chemicals produced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No successful bioassays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Setbacks with extractions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Future</a:t>
            </a:r>
            <a:endParaRPr/>
          </a:p>
        </p:txBody>
      </p:sp>
      <p:sp>
        <p:nvSpPr>
          <p:cNvPr id="232" name="Google Shape;232;p2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bioassay with spores and chemical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Use field soil 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Test in live field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Acknowledgments</a:t>
            </a:r>
            <a:endParaRPr/>
          </a:p>
        </p:txBody>
      </p:sp>
      <p:sp>
        <p:nvSpPr>
          <p:cNvPr id="238" name="Google Shape;238;p2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Dr. Isolde Francis</a:t>
            </a:r>
            <a:endParaRPr dirty="0"/>
          </a:p>
          <a:p>
            <a:r>
              <a:rPr lang="en" dirty="0"/>
              <a:t>Grimm Family Center for Agricultural Business at CSUB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4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Tomato Yield</a:t>
            </a:r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$126,596,000</a:t>
            </a:r>
            <a:endParaRPr/>
          </a:p>
        </p:txBody>
      </p:sp>
      <p:pic>
        <p:nvPicPr>
          <p:cNvPr id="142" name="Google Shape;14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7075" y="1076425"/>
            <a:ext cx="4667300" cy="262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Other Crop Yield</a:t>
            </a:r>
            <a:endParaRPr/>
          </a:p>
        </p:txBody>
      </p:sp>
      <p:sp>
        <p:nvSpPr>
          <p:cNvPr id="148" name="Google Shape;148;p1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Carrots: $583,314,000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Potatoes: $192,577,000</a:t>
            </a:r>
            <a:endParaRPr/>
          </a:p>
        </p:txBody>
      </p:sp>
      <p:pic>
        <p:nvPicPr>
          <p:cNvPr id="149" name="Google Shape;14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3125" y="1250750"/>
            <a:ext cx="4349800" cy="258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Tomato Plant (Solanum lycopersicum)</a:t>
            </a:r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5196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>
              <a:spcBef>
                <a:spcPts val="1200"/>
              </a:spcBef>
            </a:pPr>
            <a:r>
              <a:rPr lang="en" dirty="0"/>
              <a:t>Grown on ground for easier mechanical harvest</a:t>
            </a:r>
            <a:endParaRPr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Summer plant</a:t>
            </a:r>
            <a:endParaRPr dirty="0"/>
          </a:p>
        </p:txBody>
      </p:sp>
      <p:pic>
        <p:nvPicPr>
          <p:cNvPr id="156" name="Google Shape;15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9500" y="1460250"/>
            <a:ext cx="4022100" cy="226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Southern Blight (</a:t>
            </a:r>
            <a:r>
              <a:rPr lang="en" i="1"/>
              <a:t>Sclerotium rolfsii</a:t>
            </a:r>
            <a:r>
              <a:rPr lang="en"/>
              <a:t>)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70389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Wide host variety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Heat loving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Attacks the crown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Weak mycelium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Strong sclerotia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3" name="Google Shape;163;p17" descr="A picture containing indoor, sitting, table, bowl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7550" y="1444163"/>
            <a:ext cx="2250475" cy="225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 descr="A picture containing tree, flower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2275" y="919863"/>
            <a:ext cx="1828250" cy="330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8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Problems</a:t>
            </a:r>
            <a:endParaRPr/>
          </a:p>
        </p:txBody>
      </p:sp>
      <p:sp>
        <p:nvSpPr>
          <p:cNvPr id="170" name="Google Shape;170;p18"/>
          <p:cNvSpPr txBox="1">
            <a:spLocks noGrp="1"/>
          </p:cNvSpPr>
          <p:nvPr>
            <p:ph type="body" idx="1"/>
          </p:nvPr>
        </p:nvSpPr>
        <p:spPr>
          <a:xfrm>
            <a:off x="357475" y="1567550"/>
            <a:ext cx="35148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dirty="0"/>
              <a:t>Heat loving fungus</a:t>
            </a:r>
            <a:endParaRPr dirty="0"/>
          </a:p>
          <a:p>
            <a:r>
              <a:rPr lang="en" dirty="0"/>
              <a:t>Strong sclerotia form and can survive for multiple years in the soil</a:t>
            </a:r>
          </a:p>
          <a:p>
            <a:pPr>
              <a:lnSpc>
                <a:spcPct val="114999"/>
              </a:lnSpc>
            </a:pPr>
            <a:r>
              <a:rPr lang="en" dirty="0"/>
              <a:t>Broad host range</a:t>
            </a:r>
          </a:p>
        </p:txBody>
      </p:sp>
      <p:sp>
        <p:nvSpPr>
          <p:cNvPr id="171" name="Google Shape;171;p18"/>
          <p:cNvSpPr txBox="1"/>
          <p:nvPr/>
        </p:nvSpPr>
        <p:spPr>
          <a:xfrm>
            <a:off x="5187325" y="1567550"/>
            <a:ext cx="3514800" cy="29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Heat loving plant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Leaf canopy covering soil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</a:pPr>
            <a:r>
              <a:rPr lang="en"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Irrigation causes water log </a:t>
            </a:r>
            <a:endParaRPr sz="13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72" name="Google Shape;172;p18" descr="A close up of a tree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2111" y="2411471"/>
            <a:ext cx="1659775" cy="253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 descr="A close up of an animal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43191" y="2411472"/>
            <a:ext cx="1659775" cy="249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63;p17" descr="A picture containing indoor, sitting, table, bowl&#10;&#10;Description automatically generated">
            <a:extLst>
              <a:ext uri="{FF2B5EF4-FFF2-40B4-BE49-F238E27FC236}">
                <a16:creationId xmlns:a16="http://schemas.microsoft.com/office/drawing/2014/main" id="{4610AA27-1D43-0769-4E80-90B8468B5FD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736" y="2664219"/>
            <a:ext cx="2250475" cy="2255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" i="1"/>
              <a:t>Streptomyces </a:t>
            </a:r>
            <a:r>
              <a:rPr lang="en"/>
              <a:t>GM18-153</a:t>
            </a:r>
            <a:endParaRPr sz="2200"/>
          </a:p>
        </p:txBody>
      </p:sp>
      <p:sp>
        <p:nvSpPr>
          <p:cNvPr id="179" name="Google Shape;179;p19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43086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Heat loving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Strong inhibition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80" name="Google Shape;18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223" y="353075"/>
            <a:ext cx="3246474" cy="4328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1297500" y="3742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Bioassays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6746" y="1536575"/>
            <a:ext cx="2417288" cy="32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0950" y="1567550"/>
            <a:ext cx="2417276" cy="3223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1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Bioassays</a:t>
            </a:r>
            <a:endParaRPr/>
          </a:p>
        </p:txBody>
      </p:sp>
      <p:pic>
        <p:nvPicPr>
          <p:cNvPr id="195" name="Google Shape;19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3275" y="1876563"/>
            <a:ext cx="2183409" cy="291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05025" y="1998150"/>
            <a:ext cx="3557376" cy="266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169</Words>
  <Application>Microsoft Macintosh PowerPoint</Application>
  <PresentationFormat>On-screen Show (16:9)</PresentationFormat>
  <Paragraphs>48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Montserrat</vt:lpstr>
      <vt:lpstr>Arial</vt:lpstr>
      <vt:lpstr>Lato</vt:lpstr>
      <vt:lpstr>Focus</vt:lpstr>
      <vt:lpstr>Biocontrol of Southern blight by Streptomyces species isolated from Kern County</vt:lpstr>
      <vt:lpstr>Tomato Yield</vt:lpstr>
      <vt:lpstr>Other Crop Yield</vt:lpstr>
      <vt:lpstr>Tomato Plant (Solanum lycopersicum)</vt:lpstr>
      <vt:lpstr>Southern Blight (Sclerotium rolfsii)</vt:lpstr>
      <vt:lpstr>Problems</vt:lpstr>
      <vt:lpstr>Streptomyces GM18-153</vt:lpstr>
      <vt:lpstr>Bioassays </vt:lpstr>
      <vt:lpstr>Bioassays</vt:lpstr>
      <vt:lpstr>Extractions</vt:lpstr>
      <vt:lpstr>Extractions</vt:lpstr>
      <vt:lpstr>What to Change</vt:lpstr>
      <vt:lpstr>Not Ready For The Field</vt:lpstr>
      <vt:lpstr>The Future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Biocontrol of Southern blight by Streptomyces species isolated from Kern County</dc:title>
  <cp:lastModifiedBy>Erin Pruitt</cp:lastModifiedBy>
  <cp:revision>20</cp:revision>
  <dcterms:modified xsi:type="dcterms:W3CDTF">2024-06-27T18:26:54Z</dcterms:modified>
</cp:coreProperties>
</file>