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70" r:id="rId8"/>
    <p:sldId id="269" r:id="rId9"/>
    <p:sldId id="271" r:id="rId10"/>
    <p:sldId id="272" r:id="rId11"/>
    <p:sldId id="273" r:id="rId12"/>
    <p:sldId id="277" r:id="rId13"/>
    <p:sldId id="275" r:id="rId14"/>
    <p:sldId id="276" r:id="rId15"/>
    <p:sldId id="264" r:id="rId16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4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01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01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01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01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9109" y="6253734"/>
            <a:ext cx="2356866" cy="21564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02919" y="1812035"/>
            <a:ext cx="9052560" cy="0"/>
          </a:xfrm>
          <a:custGeom>
            <a:avLst/>
            <a:gdLst/>
            <a:ahLst/>
            <a:cxnLst/>
            <a:rect l="l" t="t" r="r" b="b"/>
            <a:pathLst>
              <a:path w="9052560">
                <a:moveTo>
                  <a:pt x="0" y="0"/>
                </a:moveTo>
                <a:lnTo>
                  <a:pt x="9052560" y="0"/>
                </a:lnTo>
              </a:path>
            </a:pathLst>
          </a:custGeom>
          <a:ln w="47142">
            <a:solidFill>
              <a:srgbClr val="CF1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981" y="1206500"/>
            <a:ext cx="8303767" cy="483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01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3614" y="3334003"/>
            <a:ext cx="5458459" cy="2818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36607" y="6257249"/>
            <a:ext cx="170815" cy="189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380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accounting@csub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057655"/>
            <a:ext cx="10058400" cy="5657850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019" y="5657850"/>
                </a:moveTo>
                <a:lnTo>
                  <a:pt x="10058019" y="0"/>
                </a:lnTo>
                <a:lnTo>
                  <a:pt x="0" y="0"/>
                </a:lnTo>
                <a:lnTo>
                  <a:pt x="0" y="5657850"/>
                </a:lnTo>
                <a:lnTo>
                  <a:pt x="10058019" y="565785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056895"/>
            <a:ext cx="10058400" cy="5472430"/>
            <a:chOff x="380" y="1057655"/>
            <a:chExt cx="10058400" cy="5472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" y="1057655"/>
              <a:ext cx="10058019" cy="547192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6625" y="1710689"/>
              <a:ext cx="715645" cy="469900"/>
            </a:xfrm>
            <a:custGeom>
              <a:avLst/>
              <a:gdLst/>
              <a:ahLst/>
              <a:cxnLst/>
              <a:rect l="l" t="t" r="r" b="b"/>
              <a:pathLst>
                <a:path w="715644" h="469900">
                  <a:moveTo>
                    <a:pt x="0" y="469392"/>
                  </a:moveTo>
                  <a:lnTo>
                    <a:pt x="0" y="0"/>
                  </a:lnTo>
                  <a:lnTo>
                    <a:pt x="715518" y="0"/>
                  </a:lnTo>
                  <a:lnTo>
                    <a:pt x="715518" y="469392"/>
                  </a:lnTo>
                  <a:lnTo>
                    <a:pt x="0" y="469392"/>
                  </a:lnTo>
                  <a:close/>
                </a:path>
              </a:pathLst>
            </a:custGeom>
            <a:solidFill>
              <a:srgbClr val="D0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8368" y="1813559"/>
              <a:ext cx="440055" cy="264795"/>
            </a:xfrm>
            <a:custGeom>
              <a:avLst/>
              <a:gdLst/>
              <a:ahLst/>
              <a:cxnLst/>
              <a:rect l="l" t="t" r="r" b="b"/>
              <a:pathLst>
                <a:path w="440055" h="264794">
                  <a:moveTo>
                    <a:pt x="130302" y="92202"/>
                  </a:moveTo>
                  <a:lnTo>
                    <a:pt x="128778" y="47244"/>
                  </a:lnTo>
                  <a:lnTo>
                    <a:pt x="99199" y="4813"/>
                  </a:lnTo>
                  <a:lnTo>
                    <a:pt x="66294" y="0"/>
                  </a:lnTo>
                  <a:lnTo>
                    <a:pt x="33108" y="7200"/>
                  </a:lnTo>
                  <a:lnTo>
                    <a:pt x="12852" y="24384"/>
                  </a:lnTo>
                  <a:lnTo>
                    <a:pt x="2743" y="45008"/>
                  </a:lnTo>
                  <a:lnTo>
                    <a:pt x="0" y="62484"/>
                  </a:lnTo>
                  <a:lnTo>
                    <a:pt x="0" y="204978"/>
                  </a:lnTo>
                  <a:lnTo>
                    <a:pt x="3797" y="224434"/>
                  </a:lnTo>
                  <a:lnTo>
                    <a:pt x="14947" y="243459"/>
                  </a:lnTo>
                  <a:lnTo>
                    <a:pt x="34823" y="257924"/>
                  </a:lnTo>
                  <a:lnTo>
                    <a:pt x="64770" y="263652"/>
                  </a:lnTo>
                  <a:lnTo>
                    <a:pt x="96329" y="259041"/>
                  </a:lnTo>
                  <a:lnTo>
                    <a:pt x="116103" y="247269"/>
                  </a:lnTo>
                  <a:lnTo>
                    <a:pt x="126593" y="231508"/>
                  </a:lnTo>
                  <a:lnTo>
                    <a:pt x="130302" y="214884"/>
                  </a:lnTo>
                  <a:lnTo>
                    <a:pt x="130302" y="170688"/>
                  </a:lnTo>
                  <a:lnTo>
                    <a:pt x="81534" y="170688"/>
                  </a:lnTo>
                  <a:lnTo>
                    <a:pt x="81534" y="205740"/>
                  </a:lnTo>
                  <a:lnTo>
                    <a:pt x="80733" y="212915"/>
                  </a:lnTo>
                  <a:lnTo>
                    <a:pt x="78003" y="219646"/>
                  </a:lnTo>
                  <a:lnTo>
                    <a:pt x="72847" y="224396"/>
                  </a:lnTo>
                  <a:lnTo>
                    <a:pt x="64770" y="225552"/>
                  </a:lnTo>
                  <a:lnTo>
                    <a:pt x="56832" y="222859"/>
                  </a:lnTo>
                  <a:lnTo>
                    <a:pt x="52768" y="217081"/>
                  </a:lnTo>
                  <a:lnTo>
                    <a:pt x="51257" y="208305"/>
                  </a:lnTo>
                  <a:lnTo>
                    <a:pt x="51054" y="196596"/>
                  </a:lnTo>
                  <a:lnTo>
                    <a:pt x="51054" y="64008"/>
                  </a:lnTo>
                  <a:lnTo>
                    <a:pt x="51930" y="52997"/>
                  </a:lnTo>
                  <a:lnTo>
                    <a:pt x="54673" y="44488"/>
                  </a:lnTo>
                  <a:lnTo>
                    <a:pt x="59410" y="39255"/>
                  </a:lnTo>
                  <a:lnTo>
                    <a:pt x="66294" y="38100"/>
                  </a:lnTo>
                  <a:lnTo>
                    <a:pt x="73494" y="39585"/>
                  </a:lnTo>
                  <a:lnTo>
                    <a:pt x="78193" y="44196"/>
                  </a:lnTo>
                  <a:lnTo>
                    <a:pt x="80759" y="52247"/>
                  </a:lnTo>
                  <a:lnTo>
                    <a:pt x="81534" y="64008"/>
                  </a:lnTo>
                  <a:lnTo>
                    <a:pt x="81534" y="92202"/>
                  </a:lnTo>
                  <a:lnTo>
                    <a:pt x="130302" y="92202"/>
                  </a:lnTo>
                  <a:close/>
                </a:path>
                <a:path w="440055" h="264794">
                  <a:moveTo>
                    <a:pt x="279654" y="192786"/>
                  </a:moveTo>
                  <a:lnTo>
                    <a:pt x="265823" y="142214"/>
                  </a:lnTo>
                  <a:lnTo>
                    <a:pt x="237693" y="113245"/>
                  </a:lnTo>
                  <a:lnTo>
                    <a:pt x="223837" y="100685"/>
                  </a:lnTo>
                  <a:lnTo>
                    <a:pt x="213118" y="89979"/>
                  </a:lnTo>
                  <a:lnTo>
                    <a:pt x="207264" y="80772"/>
                  </a:lnTo>
                  <a:lnTo>
                    <a:pt x="205066" y="72974"/>
                  </a:lnTo>
                  <a:lnTo>
                    <a:pt x="204025" y="64109"/>
                  </a:lnTo>
                  <a:lnTo>
                    <a:pt x="203835" y="55384"/>
                  </a:lnTo>
                  <a:lnTo>
                    <a:pt x="204216" y="48006"/>
                  </a:lnTo>
                  <a:lnTo>
                    <a:pt x="204216" y="42672"/>
                  </a:lnTo>
                  <a:lnTo>
                    <a:pt x="207264" y="38100"/>
                  </a:lnTo>
                  <a:lnTo>
                    <a:pt x="223266" y="38100"/>
                  </a:lnTo>
                  <a:lnTo>
                    <a:pt x="227076" y="38862"/>
                  </a:lnTo>
                  <a:lnTo>
                    <a:pt x="230124" y="47244"/>
                  </a:lnTo>
                  <a:lnTo>
                    <a:pt x="231317" y="56896"/>
                  </a:lnTo>
                  <a:lnTo>
                    <a:pt x="231736" y="70675"/>
                  </a:lnTo>
                  <a:lnTo>
                    <a:pt x="231648" y="88392"/>
                  </a:lnTo>
                  <a:lnTo>
                    <a:pt x="277368" y="88392"/>
                  </a:lnTo>
                  <a:lnTo>
                    <a:pt x="277368" y="48006"/>
                  </a:lnTo>
                  <a:lnTo>
                    <a:pt x="275386" y="31191"/>
                  </a:lnTo>
                  <a:lnTo>
                    <a:pt x="267271" y="15722"/>
                  </a:lnTo>
                  <a:lnTo>
                    <a:pt x="249720" y="4394"/>
                  </a:lnTo>
                  <a:lnTo>
                    <a:pt x="219456" y="0"/>
                  </a:lnTo>
                  <a:lnTo>
                    <a:pt x="188976" y="4914"/>
                  </a:lnTo>
                  <a:lnTo>
                    <a:pt x="170014" y="17526"/>
                  </a:lnTo>
                  <a:lnTo>
                    <a:pt x="159766" y="34721"/>
                  </a:lnTo>
                  <a:lnTo>
                    <a:pt x="155448" y="53340"/>
                  </a:lnTo>
                  <a:lnTo>
                    <a:pt x="155384" y="69354"/>
                  </a:lnTo>
                  <a:lnTo>
                    <a:pt x="156108" y="82016"/>
                  </a:lnTo>
                  <a:lnTo>
                    <a:pt x="179070" y="124206"/>
                  </a:lnTo>
                  <a:lnTo>
                    <a:pt x="204216" y="146685"/>
                  </a:lnTo>
                  <a:lnTo>
                    <a:pt x="215925" y="157645"/>
                  </a:lnTo>
                  <a:lnTo>
                    <a:pt x="232283" y="192278"/>
                  </a:lnTo>
                  <a:lnTo>
                    <a:pt x="232410" y="216408"/>
                  </a:lnTo>
                  <a:lnTo>
                    <a:pt x="228600" y="221742"/>
                  </a:lnTo>
                  <a:lnTo>
                    <a:pt x="226314" y="225552"/>
                  </a:lnTo>
                  <a:lnTo>
                    <a:pt x="208026" y="225552"/>
                  </a:lnTo>
                  <a:lnTo>
                    <a:pt x="201930" y="224028"/>
                  </a:lnTo>
                  <a:lnTo>
                    <a:pt x="201930" y="172212"/>
                  </a:lnTo>
                  <a:lnTo>
                    <a:pt x="154686" y="170688"/>
                  </a:lnTo>
                  <a:lnTo>
                    <a:pt x="154686" y="217932"/>
                  </a:lnTo>
                  <a:lnTo>
                    <a:pt x="155536" y="225094"/>
                  </a:lnTo>
                  <a:lnTo>
                    <a:pt x="178231" y="256908"/>
                  </a:lnTo>
                  <a:lnTo>
                    <a:pt x="214884" y="263652"/>
                  </a:lnTo>
                  <a:lnTo>
                    <a:pt x="231648" y="262636"/>
                  </a:lnTo>
                  <a:lnTo>
                    <a:pt x="271932" y="237909"/>
                  </a:lnTo>
                  <a:lnTo>
                    <a:pt x="278790" y="212598"/>
                  </a:lnTo>
                  <a:lnTo>
                    <a:pt x="279654" y="192786"/>
                  </a:lnTo>
                  <a:close/>
                </a:path>
                <a:path w="440055" h="264794">
                  <a:moveTo>
                    <a:pt x="439674" y="2286"/>
                  </a:moveTo>
                  <a:lnTo>
                    <a:pt x="388620" y="2286"/>
                  </a:lnTo>
                  <a:lnTo>
                    <a:pt x="388620" y="203454"/>
                  </a:lnTo>
                  <a:lnTo>
                    <a:pt x="387096" y="211074"/>
                  </a:lnTo>
                  <a:lnTo>
                    <a:pt x="384810" y="216408"/>
                  </a:lnTo>
                  <a:lnTo>
                    <a:pt x="381000" y="220218"/>
                  </a:lnTo>
                  <a:lnTo>
                    <a:pt x="377190" y="221742"/>
                  </a:lnTo>
                  <a:lnTo>
                    <a:pt x="364236" y="221742"/>
                  </a:lnTo>
                  <a:lnTo>
                    <a:pt x="361950" y="220218"/>
                  </a:lnTo>
                  <a:lnTo>
                    <a:pt x="358140" y="216408"/>
                  </a:lnTo>
                  <a:lnTo>
                    <a:pt x="355092" y="214122"/>
                  </a:lnTo>
                  <a:lnTo>
                    <a:pt x="355092" y="2286"/>
                  </a:lnTo>
                  <a:lnTo>
                    <a:pt x="304038" y="2286"/>
                  </a:lnTo>
                  <a:lnTo>
                    <a:pt x="304038" y="186690"/>
                  </a:lnTo>
                  <a:lnTo>
                    <a:pt x="303580" y="205905"/>
                  </a:lnTo>
                  <a:lnTo>
                    <a:pt x="306133" y="230606"/>
                  </a:lnTo>
                  <a:lnTo>
                    <a:pt x="317538" y="252603"/>
                  </a:lnTo>
                  <a:lnTo>
                    <a:pt x="343662" y="263652"/>
                  </a:lnTo>
                  <a:lnTo>
                    <a:pt x="370598" y="264401"/>
                  </a:lnTo>
                  <a:lnTo>
                    <a:pt x="384898" y="260985"/>
                  </a:lnTo>
                  <a:lnTo>
                    <a:pt x="391337" y="250151"/>
                  </a:lnTo>
                  <a:lnTo>
                    <a:pt x="394716" y="228600"/>
                  </a:lnTo>
                  <a:lnTo>
                    <a:pt x="394716" y="259842"/>
                  </a:lnTo>
                  <a:lnTo>
                    <a:pt x="439674" y="259842"/>
                  </a:lnTo>
                  <a:lnTo>
                    <a:pt x="439674" y="228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7233" y="1853945"/>
              <a:ext cx="344678" cy="183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8205" y="1850136"/>
              <a:ext cx="227837" cy="1889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96617" y="1853945"/>
              <a:ext cx="36195" cy="181610"/>
            </a:xfrm>
            <a:custGeom>
              <a:avLst/>
              <a:gdLst/>
              <a:ahLst/>
              <a:cxnLst/>
              <a:rect l="l" t="t" r="r" b="b"/>
              <a:pathLst>
                <a:path w="36194" h="181610">
                  <a:moveTo>
                    <a:pt x="0" y="181356"/>
                  </a:moveTo>
                  <a:lnTo>
                    <a:pt x="0" y="0"/>
                  </a:lnTo>
                  <a:lnTo>
                    <a:pt x="35814" y="0"/>
                  </a:lnTo>
                  <a:lnTo>
                    <a:pt x="35814" y="181356"/>
                  </a:lnTo>
                  <a:lnTo>
                    <a:pt x="0" y="181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5291" y="1852422"/>
              <a:ext cx="417575" cy="18516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95728" y="1853945"/>
              <a:ext cx="35560" cy="181610"/>
            </a:xfrm>
            <a:custGeom>
              <a:avLst/>
              <a:gdLst/>
              <a:ahLst/>
              <a:cxnLst/>
              <a:rect l="l" t="t" r="r" b="b"/>
              <a:pathLst>
                <a:path w="35560" h="181610">
                  <a:moveTo>
                    <a:pt x="35052" y="54864"/>
                  </a:moveTo>
                  <a:lnTo>
                    <a:pt x="0" y="54864"/>
                  </a:lnTo>
                  <a:lnTo>
                    <a:pt x="0" y="181356"/>
                  </a:lnTo>
                  <a:lnTo>
                    <a:pt x="35052" y="181356"/>
                  </a:lnTo>
                  <a:lnTo>
                    <a:pt x="35052" y="54864"/>
                  </a:lnTo>
                  <a:close/>
                </a:path>
                <a:path w="35560" h="181610">
                  <a:moveTo>
                    <a:pt x="3505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35052" y="27432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0591" y="1905761"/>
              <a:ext cx="99821" cy="1318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5089" y="1850136"/>
              <a:ext cx="482345" cy="1889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82873" y="1853945"/>
              <a:ext cx="121919" cy="18516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27653" y="1905761"/>
              <a:ext cx="96012" cy="1295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48050" y="1853945"/>
              <a:ext cx="684530" cy="229870"/>
            </a:xfrm>
            <a:custGeom>
              <a:avLst/>
              <a:gdLst/>
              <a:ahLst/>
              <a:cxnLst/>
              <a:rect l="l" t="t" r="r" b="b"/>
              <a:pathLst>
                <a:path w="684529" h="229869">
                  <a:moveTo>
                    <a:pt x="34290" y="54864"/>
                  </a:moveTo>
                  <a:lnTo>
                    <a:pt x="0" y="54864"/>
                  </a:lnTo>
                  <a:lnTo>
                    <a:pt x="0" y="181356"/>
                  </a:lnTo>
                  <a:lnTo>
                    <a:pt x="34290" y="181356"/>
                  </a:lnTo>
                  <a:lnTo>
                    <a:pt x="34290" y="54864"/>
                  </a:lnTo>
                  <a:close/>
                </a:path>
                <a:path w="684529" h="229869">
                  <a:moveTo>
                    <a:pt x="34290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34290" y="27432"/>
                  </a:lnTo>
                  <a:lnTo>
                    <a:pt x="34290" y="0"/>
                  </a:lnTo>
                  <a:close/>
                </a:path>
                <a:path w="684529" h="229869">
                  <a:moveTo>
                    <a:pt x="153162" y="54864"/>
                  </a:moveTo>
                  <a:lnTo>
                    <a:pt x="118872" y="54864"/>
                  </a:lnTo>
                  <a:lnTo>
                    <a:pt x="100584" y="150114"/>
                  </a:lnTo>
                  <a:lnTo>
                    <a:pt x="99822" y="150114"/>
                  </a:lnTo>
                  <a:lnTo>
                    <a:pt x="83058" y="54864"/>
                  </a:lnTo>
                  <a:lnTo>
                    <a:pt x="47244" y="54864"/>
                  </a:lnTo>
                  <a:lnTo>
                    <a:pt x="80010" y="181356"/>
                  </a:lnTo>
                  <a:lnTo>
                    <a:pt x="118872" y="181356"/>
                  </a:lnTo>
                  <a:lnTo>
                    <a:pt x="153162" y="54864"/>
                  </a:lnTo>
                  <a:close/>
                </a:path>
                <a:path w="684529" h="229869">
                  <a:moveTo>
                    <a:pt x="262128" y="124206"/>
                  </a:moveTo>
                  <a:lnTo>
                    <a:pt x="261213" y="95859"/>
                  </a:lnTo>
                  <a:lnTo>
                    <a:pt x="254317" y="72872"/>
                  </a:lnTo>
                  <a:lnTo>
                    <a:pt x="238544" y="57454"/>
                  </a:lnTo>
                  <a:lnTo>
                    <a:pt x="226288" y="54940"/>
                  </a:lnTo>
                  <a:lnTo>
                    <a:pt x="226288" y="94297"/>
                  </a:lnTo>
                  <a:lnTo>
                    <a:pt x="226288" y="104394"/>
                  </a:lnTo>
                  <a:lnTo>
                    <a:pt x="194310" y="104394"/>
                  </a:lnTo>
                  <a:lnTo>
                    <a:pt x="194564" y="94932"/>
                  </a:lnTo>
                  <a:lnTo>
                    <a:pt x="196405" y="85255"/>
                  </a:lnTo>
                  <a:lnTo>
                    <a:pt x="201371" y="77724"/>
                  </a:lnTo>
                  <a:lnTo>
                    <a:pt x="211074" y="74676"/>
                  </a:lnTo>
                  <a:lnTo>
                    <a:pt x="220522" y="77508"/>
                  </a:lnTo>
                  <a:lnTo>
                    <a:pt x="224980" y="84683"/>
                  </a:lnTo>
                  <a:lnTo>
                    <a:pt x="226288" y="94297"/>
                  </a:lnTo>
                  <a:lnTo>
                    <a:pt x="226288" y="54940"/>
                  </a:lnTo>
                  <a:lnTo>
                    <a:pt x="183476" y="57111"/>
                  </a:lnTo>
                  <a:lnTo>
                    <a:pt x="161455" y="91681"/>
                  </a:lnTo>
                  <a:lnTo>
                    <a:pt x="160020" y="115824"/>
                  </a:lnTo>
                  <a:lnTo>
                    <a:pt x="161671" y="143459"/>
                  </a:lnTo>
                  <a:lnTo>
                    <a:pt x="168681" y="164884"/>
                  </a:lnTo>
                  <a:lnTo>
                    <a:pt x="184124" y="178727"/>
                  </a:lnTo>
                  <a:lnTo>
                    <a:pt x="194310" y="180594"/>
                  </a:lnTo>
                  <a:lnTo>
                    <a:pt x="211074" y="183642"/>
                  </a:lnTo>
                  <a:lnTo>
                    <a:pt x="222681" y="182930"/>
                  </a:lnTo>
                  <a:lnTo>
                    <a:pt x="257263" y="157645"/>
                  </a:lnTo>
                  <a:lnTo>
                    <a:pt x="260604" y="137922"/>
                  </a:lnTo>
                  <a:lnTo>
                    <a:pt x="224790" y="137922"/>
                  </a:lnTo>
                  <a:lnTo>
                    <a:pt x="224243" y="146761"/>
                  </a:lnTo>
                  <a:lnTo>
                    <a:pt x="222211" y="154305"/>
                  </a:lnTo>
                  <a:lnTo>
                    <a:pt x="218033" y="159575"/>
                  </a:lnTo>
                  <a:lnTo>
                    <a:pt x="211074" y="161544"/>
                  </a:lnTo>
                  <a:lnTo>
                    <a:pt x="202018" y="157645"/>
                  </a:lnTo>
                  <a:lnTo>
                    <a:pt x="196977" y="148018"/>
                  </a:lnTo>
                  <a:lnTo>
                    <a:pt x="194779" y="135826"/>
                  </a:lnTo>
                  <a:lnTo>
                    <a:pt x="194310" y="124206"/>
                  </a:lnTo>
                  <a:lnTo>
                    <a:pt x="226314" y="124206"/>
                  </a:lnTo>
                  <a:lnTo>
                    <a:pt x="262128" y="124206"/>
                  </a:lnTo>
                  <a:close/>
                </a:path>
                <a:path w="684529" h="229869">
                  <a:moveTo>
                    <a:pt x="346710" y="51816"/>
                  </a:moveTo>
                  <a:lnTo>
                    <a:pt x="336219" y="52755"/>
                  </a:lnTo>
                  <a:lnTo>
                    <a:pt x="326796" y="55816"/>
                  </a:lnTo>
                  <a:lnTo>
                    <a:pt x="318947" y="61468"/>
                  </a:lnTo>
                  <a:lnTo>
                    <a:pt x="313182" y="70104"/>
                  </a:lnTo>
                  <a:lnTo>
                    <a:pt x="313182" y="54864"/>
                  </a:lnTo>
                  <a:lnTo>
                    <a:pt x="279654" y="54864"/>
                  </a:lnTo>
                  <a:lnTo>
                    <a:pt x="279654" y="181356"/>
                  </a:lnTo>
                  <a:lnTo>
                    <a:pt x="314706" y="181356"/>
                  </a:lnTo>
                  <a:lnTo>
                    <a:pt x="314706" y="112014"/>
                  </a:lnTo>
                  <a:lnTo>
                    <a:pt x="315302" y="101930"/>
                  </a:lnTo>
                  <a:lnTo>
                    <a:pt x="318985" y="92494"/>
                  </a:lnTo>
                  <a:lnTo>
                    <a:pt x="328523" y="85763"/>
                  </a:lnTo>
                  <a:lnTo>
                    <a:pt x="346710" y="83820"/>
                  </a:lnTo>
                  <a:lnTo>
                    <a:pt x="346710" y="51816"/>
                  </a:lnTo>
                  <a:close/>
                </a:path>
                <a:path w="684529" h="229869">
                  <a:moveTo>
                    <a:pt x="446532" y="144780"/>
                  </a:moveTo>
                  <a:lnTo>
                    <a:pt x="436880" y="121348"/>
                  </a:lnTo>
                  <a:lnTo>
                    <a:pt x="415671" y="107543"/>
                  </a:lnTo>
                  <a:lnTo>
                    <a:pt x="394449" y="97320"/>
                  </a:lnTo>
                  <a:lnTo>
                    <a:pt x="384810" y="84582"/>
                  </a:lnTo>
                  <a:lnTo>
                    <a:pt x="384810" y="76962"/>
                  </a:lnTo>
                  <a:lnTo>
                    <a:pt x="388620" y="71628"/>
                  </a:lnTo>
                  <a:lnTo>
                    <a:pt x="403098" y="71628"/>
                  </a:lnTo>
                  <a:lnTo>
                    <a:pt x="405384" y="74676"/>
                  </a:lnTo>
                  <a:lnTo>
                    <a:pt x="407670" y="76962"/>
                  </a:lnTo>
                  <a:lnTo>
                    <a:pt x="409194" y="82296"/>
                  </a:lnTo>
                  <a:lnTo>
                    <a:pt x="409194" y="91440"/>
                  </a:lnTo>
                  <a:lnTo>
                    <a:pt x="442722" y="91440"/>
                  </a:lnTo>
                  <a:lnTo>
                    <a:pt x="440321" y="73685"/>
                  </a:lnTo>
                  <a:lnTo>
                    <a:pt x="430999" y="61341"/>
                  </a:lnTo>
                  <a:lnTo>
                    <a:pt x="416674" y="54152"/>
                  </a:lnTo>
                  <a:lnTo>
                    <a:pt x="399288" y="51816"/>
                  </a:lnTo>
                  <a:lnTo>
                    <a:pt x="382333" y="53555"/>
                  </a:lnTo>
                  <a:lnTo>
                    <a:pt x="366610" y="59436"/>
                  </a:lnTo>
                  <a:lnTo>
                    <a:pt x="355028" y="70472"/>
                  </a:lnTo>
                  <a:lnTo>
                    <a:pt x="350520" y="87630"/>
                  </a:lnTo>
                  <a:lnTo>
                    <a:pt x="360045" y="110553"/>
                  </a:lnTo>
                  <a:lnTo>
                    <a:pt x="381000" y="123545"/>
                  </a:lnTo>
                  <a:lnTo>
                    <a:pt x="401955" y="133819"/>
                  </a:lnTo>
                  <a:lnTo>
                    <a:pt x="411480" y="148590"/>
                  </a:lnTo>
                  <a:lnTo>
                    <a:pt x="411480" y="157734"/>
                  </a:lnTo>
                  <a:lnTo>
                    <a:pt x="405384" y="161544"/>
                  </a:lnTo>
                  <a:lnTo>
                    <a:pt x="391668" y="161544"/>
                  </a:lnTo>
                  <a:lnTo>
                    <a:pt x="388620" y="160782"/>
                  </a:lnTo>
                  <a:lnTo>
                    <a:pt x="386334" y="156210"/>
                  </a:lnTo>
                  <a:lnTo>
                    <a:pt x="384810" y="152400"/>
                  </a:lnTo>
                  <a:lnTo>
                    <a:pt x="384810" y="140970"/>
                  </a:lnTo>
                  <a:lnTo>
                    <a:pt x="350520" y="140970"/>
                  </a:lnTo>
                  <a:lnTo>
                    <a:pt x="352450" y="162433"/>
                  </a:lnTo>
                  <a:lnTo>
                    <a:pt x="362038" y="175450"/>
                  </a:lnTo>
                  <a:lnTo>
                    <a:pt x="378053" y="181914"/>
                  </a:lnTo>
                  <a:lnTo>
                    <a:pt x="399288" y="183642"/>
                  </a:lnTo>
                  <a:lnTo>
                    <a:pt x="418884" y="180682"/>
                  </a:lnTo>
                  <a:lnTo>
                    <a:pt x="433768" y="172504"/>
                  </a:lnTo>
                  <a:lnTo>
                    <a:pt x="443217" y="160185"/>
                  </a:lnTo>
                  <a:lnTo>
                    <a:pt x="446532" y="144780"/>
                  </a:lnTo>
                  <a:close/>
                </a:path>
                <a:path w="684529" h="229869">
                  <a:moveTo>
                    <a:pt x="497586" y="54864"/>
                  </a:moveTo>
                  <a:lnTo>
                    <a:pt x="463296" y="54864"/>
                  </a:lnTo>
                  <a:lnTo>
                    <a:pt x="463296" y="181356"/>
                  </a:lnTo>
                  <a:lnTo>
                    <a:pt x="497586" y="181356"/>
                  </a:lnTo>
                  <a:lnTo>
                    <a:pt x="497586" y="54864"/>
                  </a:lnTo>
                  <a:close/>
                </a:path>
                <a:path w="684529" h="229869">
                  <a:moveTo>
                    <a:pt x="497586" y="0"/>
                  </a:moveTo>
                  <a:lnTo>
                    <a:pt x="463296" y="0"/>
                  </a:lnTo>
                  <a:lnTo>
                    <a:pt x="463296" y="27432"/>
                  </a:lnTo>
                  <a:lnTo>
                    <a:pt x="497586" y="27432"/>
                  </a:lnTo>
                  <a:lnTo>
                    <a:pt x="497586" y="0"/>
                  </a:lnTo>
                  <a:close/>
                </a:path>
                <a:path w="684529" h="229869">
                  <a:moveTo>
                    <a:pt x="576834" y="54864"/>
                  </a:moveTo>
                  <a:lnTo>
                    <a:pt x="557784" y="54864"/>
                  </a:lnTo>
                  <a:lnTo>
                    <a:pt x="557784" y="18288"/>
                  </a:lnTo>
                  <a:lnTo>
                    <a:pt x="523494" y="34290"/>
                  </a:lnTo>
                  <a:lnTo>
                    <a:pt x="523494" y="54864"/>
                  </a:lnTo>
                  <a:lnTo>
                    <a:pt x="509016" y="54864"/>
                  </a:lnTo>
                  <a:lnTo>
                    <a:pt x="509016" y="75438"/>
                  </a:lnTo>
                  <a:lnTo>
                    <a:pt x="523494" y="75438"/>
                  </a:lnTo>
                  <a:lnTo>
                    <a:pt x="523494" y="155448"/>
                  </a:lnTo>
                  <a:lnTo>
                    <a:pt x="524560" y="162953"/>
                  </a:lnTo>
                  <a:lnTo>
                    <a:pt x="529209" y="172021"/>
                  </a:lnTo>
                  <a:lnTo>
                    <a:pt x="539559" y="179666"/>
                  </a:lnTo>
                  <a:lnTo>
                    <a:pt x="557784" y="182880"/>
                  </a:lnTo>
                  <a:lnTo>
                    <a:pt x="570738" y="182880"/>
                  </a:lnTo>
                  <a:lnTo>
                    <a:pt x="575310" y="181356"/>
                  </a:lnTo>
                  <a:lnTo>
                    <a:pt x="575310" y="159258"/>
                  </a:lnTo>
                  <a:lnTo>
                    <a:pt x="574548" y="160782"/>
                  </a:lnTo>
                  <a:lnTo>
                    <a:pt x="557784" y="160782"/>
                  </a:lnTo>
                  <a:lnTo>
                    <a:pt x="557784" y="75438"/>
                  </a:lnTo>
                  <a:lnTo>
                    <a:pt x="576834" y="75438"/>
                  </a:lnTo>
                  <a:lnTo>
                    <a:pt x="576834" y="54864"/>
                  </a:lnTo>
                  <a:close/>
                </a:path>
                <a:path w="684529" h="229869">
                  <a:moveTo>
                    <a:pt x="684276" y="54864"/>
                  </a:moveTo>
                  <a:lnTo>
                    <a:pt x="650748" y="54864"/>
                  </a:lnTo>
                  <a:lnTo>
                    <a:pt x="631698" y="143256"/>
                  </a:lnTo>
                  <a:lnTo>
                    <a:pt x="614172" y="54864"/>
                  </a:lnTo>
                  <a:lnTo>
                    <a:pt x="579120" y="54864"/>
                  </a:lnTo>
                  <a:lnTo>
                    <a:pt x="612648" y="182880"/>
                  </a:lnTo>
                  <a:lnTo>
                    <a:pt x="599694" y="229362"/>
                  </a:lnTo>
                  <a:lnTo>
                    <a:pt x="637032" y="229362"/>
                  </a:lnTo>
                  <a:lnTo>
                    <a:pt x="684276" y="54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625" y="3554729"/>
              <a:ext cx="131064" cy="18821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532" y="3550920"/>
              <a:ext cx="4478821" cy="19583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43484" y="2497835"/>
              <a:ext cx="1704975" cy="885190"/>
            </a:xfrm>
            <a:custGeom>
              <a:avLst/>
              <a:gdLst/>
              <a:ahLst/>
              <a:cxnLst/>
              <a:rect l="l" t="t" r="r" b="b"/>
              <a:pathLst>
                <a:path w="1704975" h="885189">
                  <a:moveTo>
                    <a:pt x="495300" y="583692"/>
                  </a:moveTo>
                  <a:lnTo>
                    <a:pt x="338328" y="583692"/>
                  </a:lnTo>
                  <a:lnTo>
                    <a:pt x="336562" y="627519"/>
                  </a:lnTo>
                  <a:lnTo>
                    <a:pt x="332270" y="673823"/>
                  </a:lnTo>
                  <a:lnTo>
                    <a:pt x="321475" y="715594"/>
                  </a:lnTo>
                  <a:lnTo>
                    <a:pt x="300189" y="745807"/>
                  </a:lnTo>
                  <a:lnTo>
                    <a:pt x="264414" y="757428"/>
                  </a:lnTo>
                  <a:lnTo>
                    <a:pt x="234022" y="752919"/>
                  </a:lnTo>
                  <a:lnTo>
                    <a:pt x="192493" y="715759"/>
                  </a:lnTo>
                  <a:lnTo>
                    <a:pt x="171221" y="638924"/>
                  </a:lnTo>
                  <a:lnTo>
                    <a:pt x="166141" y="584809"/>
                  </a:lnTo>
                  <a:lnTo>
                    <a:pt x="163703" y="519772"/>
                  </a:lnTo>
                  <a:lnTo>
                    <a:pt x="163068" y="443484"/>
                  </a:lnTo>
                  <a:lnTo>
                    <a:pt x="163703" y="366712"/>
                  </a:lnTo>
                  <a:lnTo>
                    <a:pt x="166141" y="301294"/>
                  </a:lnTo>
                  <a:lnTo>
                    <a:pt x="171221" y="246900"/>
                  </a:lnTo>
                  <a:lnTo>
                    <a:pt x="179730" y="203174"/>
                  </a:lnTo>
                  <a:lnTo>
                    <a:pt x="210312" y="146342"/>
                  </a:lnTo>
                  <a:lnTo>
                    <a:pt x="264414" y="128016"/>
                  </a:lnTo>
                  <a:lnTo>
                    <a:pt x="294576" y="136588"/>
                  </a:lnTo>
                  <a:lnTo>
                    <a:pt x="314896" y="163931"/>
                  </a:lnTo>
                  <a:lnTo>
                    <a:pt x="326339" y="212572"/>
                  </a:lnTo>
                  <a:lnTo>
                    <a:pt x="329946" y="284988"/>
                  </a:lnTo>
                  <a:lnTo>
                    <a:pt x="486918" y="284988"/>
                  </a:lnTo>
                  <a:lnTo>
                    <a:pt x="486460" y="226860"/>
                  </a:lnTo>
                  <a:lnTo>
                    <a:pt x="480390" y="174967"/>
                  </a:lnTo>
                  <a:lnTo>
                    <a:pt x="468515" y="129489"/>
                  </a:lnTo>
                  <a:lnTo>
                    <a:pt x="450634" y="90576"/>
                  </a:lnTo>
                  <a:lnTo>
                    <a:pt x="426554" y="58394"/>
                  </a:lnTo>
                  <a:lnTo>
                    <a:pt x="396087" y="33083"/>
                  </a:lnTo>
                  <a:lnTo>
                    <a:pt x="359041" y="14808"/>
                  </a:lnTo>
                  <a:lnTo>
                    <a:pt x="315214" y="3733"/>
                  </a:lnTo>
                  <a:lnTo>
                    <a:pt x="264414" y="0"/>
                  </a:lnTo>
                  <a:lnTo>
                    <a:pt x="211696" y="3238"/>
                  </a:lnTo>
                  <a:lnTo>
                    <a:pt x="166509" y="12661"/>
                  </a:lnTo>
                  <a:lnTo>
                    <a:pt x="128244" y="27787"/>
                  </a:lnTo>
                  <a:lnTo>
                    <a:pt x="70243" y="73444"/>
                  </a:lnTo>
                  <a:lnTo>
                    <a:pt x="33045" y="136588"/>
                  </a:lnTo>
                  <a:lnTo>
                    <a:pt x="20802" y="173609"/>
                  </a:lnTo>
                  <a:lnTo>
                    <a:pt x="12039" y="213652"/>
                  </a:lnTo>
                  <a:lnTo>
                    <a:pt x="6159" y="256260"/>
                  </a:lnTo>
                  <a:lnTo>
                    <a:pt x="2590" y="301002"/>
                  </a:lnTo>
                  <a:lnTo>
                    <a:pt x="762" y="347421"/>
                  </a:lnTo>
                  <a:lnTo>
                    <a:pt x="88" y="395071"/>
                  </a:lnTo>
                  <a:lnTo>
                    <a:pt x="0" y="443484"/>
                  </a:lnTo>
                  <a:lnTo>
                    <a:pt x="88" y="491312"/>
                  </a:lnTo>
                  <a:lnTo>
                    <a:pt x="762" y="538467"/>
                  </a:lnTo>
                  <a:lnTo>
                    <a:pt x="2590" y="584492"/>
                  </a:lnTo>
                  <a:lnTo>
                    <a:pt x="6159" y="628929"/>
                  </a:lnTo>
                  <a:lnTo>
                    <a:pt x="12039" y="671309"/>
                  </a:lnTo>
                  <a:lnTo>
                    <a:pt x="20802" y="711187"/>
                  </a:lnTo>
                  <a:lnTo>
                    <a:pt x="33045" y="748093"/>
                  </a:lnTo>
                  <a:lnTo>
                    <a:pt x="70243" y="811174"/>
                  </a:lnTo>
                  <a:lnTo>
                    <a:pt x="128244" y="856843"/>
                  </a:lnTo>
                  <a:lnTo>
                    <a:pt x="166509" y="872007"/>
                  </a:lnTo>
                  <a:lnTo>
                    <a:pt x="211696" y="881443"/>
                  </a:lnTo>
                  <a:lnTo>
                    <a:pt x="264414" y="884682"/>
                  </a:lnTo>
                  <a:lnTo>
                    <a:pt x="306984" y="882408"/>
                  </a:lnTo>
                  <a:lnTo>
                    <a:pt x="345478" y="875258"/>
                  </a:lnTo>
                  <a:lnTo>
                    <a:pt x="409867" y="844359"/>
                  </a:lnTo>
                  <a:lnTo>
                    <a:pt x="456819" y="788073"/>
                  </a:lnTo>
                  <a:lnTo>
                    <a:pt x="473506" y="749185"/>
                  </a:lnTo>
                  <a:lnTo>
                    <a:pt x="485546" y="702487"/>
                  </a:lnTo>
                  <a:lnTo>
                    <a:pt x="492836" y="647496"/>
                  </a:lnTo>
                  <a:lnTo>
                    <a:pt x="495300" y="583692"/>
                  </a:lnTo>
                  <a:close/>
                </a:path>
                <a:path w="1704975" h="885189">
                  <a:moveTo>
                    <a:pt x="1072896" y="637794"/>
                  </a:moveTo>
                  <a:lnTo>
                    <a:pt x="1068768" y="587375"/>
                  </a:lnTo>
                  <a:lnTo>
                    <a:pt x="1057186" y="543775"/>
                  </a:lnTo>
                  <a:lnTo>
                    <a:pt x="1039291" y="506145"/>
                  </a:lnTo>
                  <a:lnTo>
                    <a:pt x="1016215" y="473684"/>
                  </a:lnTo>
                  <a:lnTo>
                    <a:pt x="989126" y="445554"/>
                  </a:lnTo>
                  <a:lnTo>
                    <a:pt x="959167" y="420916"/>
                  </a:lnTo>
                  <a:lnTo>
                    <a:pt x="927481" y="398957"/>
                  </a:lnTo>
                  <a:lnTo>
                    <a:pt x="863523" y="359752"/>
                  </a:lnTo>
                  <a:lnTo>
                    <a:pt x="833564" y="340842"/>
                  </a:lnTo>
                  <a:lnTo>
                    <a:pt x="783399" y="300304"/>
                  </a:lnTo>
                  <a:lnTo>
                    <a:pt x="753922" y="250583"/>
                  </a:lnTo>
                  <a:lnTo>
                    <a:pt x="749808" y="220218"/>
                  </a:lnTo>
                  <a:lnTo>
                    <a:pt x="755396" y="180416"/>
                  </a:lnTo>
                  <a:lnTo>
                    <a:pt x="771715" y="151549"/>
                  </a:lnTo>
                  <a:lnTo>
                    <a:pt x="798017" y="133959"/>
                  </a:lnTo>
                  <a:lnTo>
                    <a:pt x="833628" y="128016"/>
                  </a:lnTo>
                  <a:lnTo>
                    <a:pt x="872172" y="139268"/>
                  </a:lnTo>
                  <a:lnTo>
                    <a:pt x="894588" y="168884"/>
                  </a:lnTo>
                  <a:lnTo>
                    <a:pt x="904989" y="210642"/>
                  </a:lnTo>
                  <a:lnTo>
                    <a:pt x="907542" y="258318"/>
                  </a:lnTo>
                  <a:lnTo>
                    <a:pt x="1062990" y="258318"/>
                  </a:lnTo>
                  <a:lnTo>
                    <a:pt x="1063485" y="202107"/>
                  </a:lnTo>
                  <a:lnTo>
                    <a:pt x="1057427" y="153200"/>
                  </a:lnTo>
                  <a:lnTo>
                    <a:pt x="1044917" y="111429"/>
                  </a:lnTo>
                  <a:lnTo>
                    <a:pt x="1026071" y="76593"/>
                  </a:lnTo>
                  <a:lnTo>
                    <a:pt x="969797" y="27012"/>
                  </a:lnTo>
                  <a:lnTo>
                    <a:pt x="932573" y="11887"/>
                  </a:lnTo>
                  <a:lnTo>
                    <a:pt x="889431" y="2946"/>
                  </a:lnTo>
                  <a:lnTo>
                    <a:pt x="840486" y="0"/>
                  </a:lnTo>
                  <a:lnTo>
                    <a:pt x="780453" y="3848"/>
                  </a:lnTo>
                  <a:lnTo>
                    <a:pt x="729983" y="14947"/>
                  </a:lnTo>
                  <a:lnTo>
                    <a:pt x="688390" y="32664"/>
                  </a:lnTo>
                  <a:lnTo>
                    <a:pt x="655027" y="56337"/>
                  </a:lnTo>
                  <a:lnTo>
                    <a:pt x="629221" y="85331"/>
                  </a:lnTo>
                  <a:lnTo>
                    <a:pt x="610298" y="118986"/>
                  </a:lnTo>
                  <a:lnTo>
                    <a:pt x="597611" y="156679"/>
                  </a:lnTo>
                  <a:lnTo>
                    <a:pt x="590486" y="197751"/>
                  </a:lnTo>
                  <a:lnTo>
                    <a:pt x="588264" y="241554"/>
                  </a:lnTo>
                  <a:lnTo>
                    <a:pt x="592950" y="292633"/>
                  </a:lnTo>
                  <a:lnTo>
                    <a:pt x="606069" y="337032"/>
                  </a:lnTo>
                  <a:lnTo>
                    <a:pt x="626224" y="375615"/>
                  </a:lnTo>
                  <a:lnTo>
                    <a:pt x="652005" y="409219"/>
                  </a:lnTo>
                  <a:lnTo>
                    <a:pt x="682002" y="438721"/>
                  </a:lnTo>
                  <a:lnTo>
                    <a:pt x="714819" y="464972"/>
                  </a:lnTo>
                  <a:lnTo>
                    <a:pt x="749046" y="488823"/>
                  </a:lnTo>
                  <a:lnTo>
                    <a:pt x="816076" y="532777"/>
                  </a:lnTo>
                  <a:lnTo>
                    <a:pt x="846074" y="554583"/>
                  </a:lnTo>
                  <a:lnTo>
                    <a:pt x="871855" y="577418"/>
                  </a:lnTo>
                  <a:lnTo>
                    <a:pt x="892009" y="602132"/>
                  </a:lnTo>
                  <a:lnTo>
                    <a:pt x="905129" y="629602"/>
                  </a:lnTo>
                  <a:lnTo>
                    <a:pt x="909828" y="660654"/>
                  </a:lnTo>
                  <a:lnTo>
                    <a:pt x="904913" y="699897"/>
                  </a:lnTo>
                  <a:lnTo>
                    <a:pt x="890016" y="730478"/>
                  </a:lnTo>
                  <a:lnTo>
                    <a:pt x="864819" y="750354"/>
                  </a:lnTo>
                  <a:lnTo>
                    <a:pt x="829056" y="757428"/>
                  </a:lnTo>
                  <a:lnTo>
                    <a:pt x="786053" y="749655"/>
                  </a:lnTo>
                  <a:lnTo>
                    <a:pt x="759548" y="728078"/>
                  </a:lnTo>
                  <a:lnTo>
                    <a:pt x="745540" y="695388"/>
                  </a:lnTo>
                  <a:lnTo>
                    <a:pt x="740067" y="654240"/>
                  </a:lnTo>
                  <a:lnTo>
                    <a:pt x="739140" y="607314"/>
                  </a:lnTo>
                  <a:lnTo>
                    <a:pt x="579120" y="607314"/>
                  </a:lnTo>
                  <a:lnTo>
                    <a:pt x="578116" y="655561"/>
                  </a:lnTo>
                  <a:lnTo>
                    <a:pt x="581380" y="701636"/>
                  </a:lnTo>
                  <a:lnTo>
                    <a:pt x="589864" y="744588"/>
                  </a:lnTo>
                  <a:lnTo>
                    <a:pt x="604558" y="783501"/>
                  </a:lnTo>
                  <a:lnTo>
                    <a:pt x="626452" y="817435"/>
                  </a:lnTo>
                  <a:lnTo>
                    <a:pt x="656501" y="845464"/>
                  </a:lnTo>
                  <a:lnTo>
                    <a:pt x="695693" y="866635"/>
                  </a:lnTo>
                  <a:lnTo>
                    <a:pt x="745007" y="880021"/>
                  </a:lnTo>
                  <a:lnTo>
                    <a:pt x="805434" y="884682"/>
                  </a:lnTo>
                  <a:lnTo>
                    <a:pt x="842352" y="883767"/>
                  </a:lnTo>
                  <a:lnTo>
                    <a:pt x="916635" y="873264"/>
                  </a:lnTo>
                  <a:lnTo>
                    <a:pt x="984592" y="844397"/>
                  </a:lnTo>
                  <a:lnTo>
                    <a:pt x="1038021" y="788911"/>
                  </a:lnTo>
                  <a:lnTo>
                    <a:pt x="1056703" y="748626"/>
                  </a:lnTo>
                  <a:lnTo>
                    <a:pt x="1068666" y="698601"/>
                  </a:lnTo>
                  <a:lnTo>
                    <a:pt x="1072896" y="637794"/>
                  </a:lnTo>
                  <a:close/>
                </a:path>
                <a:path w="1704975" h="885189">
                  <a:moveTo>
                    <a:pt x="1704594" y="14478"/>
                  </a:moveTo>
                  <a:lnTo>
                    <a:pt x="1544574" y="14478"/>
                  </a:lnTo>
                  <a:lnTo>
                    <a:pt x="1544574" y="610362"/>
                  </a:lnTo>
                  <a:lnTo>
                    <a:pt x="1538478" y="673531"/>
                  </a:lnTo>
                  <a:lnTo>
                    <a:pt x="1519897" y="719620"/>
                  </a:lnTo>
                  <a:lnTo>
                    <a:pt x="1488313" y="747852"/>
                  </a:lnTo>
                  <a:lnTo>
                    <a:pt x="1443228" y="757428"/>
                  </a:lnTo>
                  <a:lnTo>
                    <a:pt x="1402994" y="749134"/>
                  </a:lnTo>
                  <a:lnTo>
                    <a:pt x="1371688" y="723049"/>
                  </a:lnTo>
                  <a:lnTo>
                    <a:pt x="1351394" y="677392"/>
                  </a:lnTo>
                  <a:lnTo>
                    <a:pt x="1344168" y="610362"/>
                  </a:lnTo>
                  <a:lnTo>
                    <a:pt x="1344168" y="14478"/>
                  </a:lnTo>
                  <a:lnTo>
                    <a:pt x="1184148" y="14478"/>
                  </a:lnTo>
                  <a:lnTo>
                    <a:pt x="1184148" y="622554"/>
                  </a:lnTo>
                  <a:lnTo>
                    <a:pt x="1187284" y="674090"/>
                  </a:lnTo>
                  <a:lnTo>
                    <a:pt x="1196733" y="720788"/>
                  </a:lnTo>
                  <a:lnTo>
                    <a:pt x="1212557" y="762317"/>
                  </a:lnTo>
                  <a:lnTo>
                    <a:pt x="1234795" y="798347"/>
                  </a:lnTo>
                  <a:lnTo>
                    <a:pt x="1263497" y="828560"/>
                  </a:lnTo>
                  <a:lnTo>
                    <a:pt x="1298727" y="852627"/>
                  </a:lnTo>
                  <a:lnTo>
                    <a:pt x="1340510" y="870216"/>
                  </a:lnTo>
                  <a:lnTo>
                    <a:pt x="1388910" y="881011"/>
                  </a:lnTo>
                  <a:lnTo>
                    <a:pt x="1443990" y="884682"/>
                  </a:lnTo>
                  <a:lnTo>
                    <a:pt x="1504696" y="879894"/>
                  </a:lnTo>
                  <a:lnTo>
                    <a:pt x="1556156" y="866267"/>
                  </a:lnTo>
                  <a:lnTo>
                    <a:pt x="1598930" y="845007"/>
                  </a:lnTo>
                  <a:lnTo>
                    <a:pt x="1633562" y="817270"/>
                  </a:lnTo>
                  <a:lnTo>
                    <a:pt x="1660639" y="784237"/>
                  </a:lnTo>
                  <a:lnTo>
                    <a:pt x="1680718" y="747077"/>
                  </a:lnTo>
                  <a:lnTo>
                    <a:pt x="1694357" y="706958"/>
                  </a:lnTo>
                  <a:lnTo>
                    <a:pt x="1702117" y="665060"/>
                  </a:lnTo>
                  <a:lnTo>
                    <a:pt x="1704594" y="622554"/>
                  </a:lnTo>
                  <a:lnTo>
                    <a:pt x="1704594" y="14478"/>
                  </a:lnTo>
                  <a:close/>
                </a:path>
              </a:pathLst>
            </a:custGeom>
            <a:solidFill>
              <a:srgbClr val="CE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1428" y="2353817"/>
              <a:ext cx="2756535" cy="1028700"/>
            </a:xfrm>
            <a:custGeom>
              <a:avLst/>
              <a:gdLst/>
              <a:ahLst/>
              <a:cxnLst/>
              <a:rect l="l" t="t" r="r" b="b"/>
              <a:pathLst>
                <a:path w="2756535" h="1028700">
                  <a:moveTo>
                    <a:pt x="518922" y="788670"/>
                  </a:moveTo>
                  <a:lnTo>
                    <a:pt x="516242" y="733005"/>
                  </a:lnTo>
                  <a:lnTo>
                    <a:pt x="507174" y="683945"/>
                  </a:lnTo>
                  <a:lnTo>
                    <a:pt x="490156" y="642366"/>
                  </a:lnTo>
                  <a:lnTo>
                    <a:pt x="463600" y="609180"/>
                  </a:lnTo>
                  <a:lnTo>
                    <a:pt x="425958" y="585266"/>
                  </a:lnTo>
                  <a:lnTo>
                    <a:pt x="375666" y="571500"/>
                  </a:lnTo>
                  <a:lnTo>
                    <a:pt x="375666" y="569214"/>
                  </a:lnTo>
                  <a:lnTo>
                    <a:pt x="422935" y="551459"/>
                  </a:lnTo>
                  <a:lnTo>
                    <a:pt x="459651" y="522617"/>
                  </a:lnTo>
                  <a:lnTo>
                    <a:pt x="485825" y="483692"/>
                  </a:lnTo>
                  <a:lnTo>
                    <a:pt x="501510" y="435648"/>
                  </a:lnTo>
                  <a:lnTo>
                    <a:pt x="506730" y="379476"/>
                  </a:lnTo>
                  <a:lnTo>
                    <a:pt x="502158" y="317703"/>
                  </a:lnTo>
                  <a:lnTo>
                    <a:pt x="489102" y="268122"/>
                  </a:lnTo>
                  <a:lnTo>
                    <a:pt x="468464" y="229527"/>
                  </a:lnTo>
                  <a:lnTo>
                    <a:pt x="441198" y="200698"/>
                  </a:lnTo>
                  <a:lnTo>
                    <a:pt x="408203" y="180403"/>
                  </a:lnTo>
                  <a:lnTo>
                    <a:pt x="370420" y="167424"/>
                  </a:lnTo>
                  <a:lnTo>
                    <a:pt x="358902" y="165519"/>
                  </a:lnTo>
                  <a:lnTo>
                    <a:pt x="358902" y="762762"/>
                  </a:lnTo>
                  <a:lnTo>
                    <a:pt x="350697" y="820940"/>
                  </a:lnTo>
                  <a:lnTo>
                    <a:pt x="329933" y="856500"/>
                  </a:lnTo>
                  <a:lnTo>
                    <a:pt x="302272" y="875017"/>
                  </a:lnTo>
                  <a:lnTo>
                    <a:pt x="273456" y="882053"/>
                  </a:lnTo>
                  <a:lnTo>
                    <a:pt x="249174" y="883158"/>
                  </a:lnTo>
                  <a:lnTo>
                    <a:pt x="160020" y="883158"/>
                  </a:lnTo>
                  <a:lnTo>
                    <a:pt x="160020" y="640842"/>
                  </a:lnTo>
                  <a:lnTo>
                    <a:pt x="252984" y="640842"/>
                  </a:lnTo>
                  <a:lnTo>
                    <a:pt x="303606" y="649185"/>
                  </a:lnTo>
                  <a:lnTo>
                    <a:pt x="336232" y="673227"/>
                  </a:lnTo>
                  <a:lnTo>
                    <a:pt x="353707" y="711568"/>
                  </a:lnTo>
                  <a:lnTo>
                    <a:pt x="358902" y="762762"/>
                  </a:lnTo>
                  <a:lnTo>
                    <a:pt x="358902" y="165519"/>
                  </a:lnTo>
                  <a:lnTo>
                    <a:pt x="350520" y="164134"/>
                  </a:lnTo>
                  <a:lnTo>
                    <a:pt x="350520" y="399288"/>
                  </a:lnTo>
                  <a:lnTo>
                    <a:pt x="342353" y="451485"/>
                  </a:lnTo>
                  <a:lnTo>
                    <a:pt x="321843" y="485305"/>
                  </a:lnTo>
                  <a:lnTo>
                    <a:pt x="294894" y="503555"/>
                  </a:lnTo>
                  <a:lnTo>
                    <a:pt x="267462" y="509016"/>
                  </a:lnTo>
                  <a:lnTo>
                    <a:pt x="160020" y="509016"/>
                  </a:lnTo>
                  <a:lnTo>
                    <a:pt x="160020" y="290322"/>
                  </a:lnTo>
                  <a:lnTo>
                    <a:pt x="259080" y="290322"/>
                  </a:lnTo>
                  <a:lnTo>
                    <a:pt x="295541" y="298462"/>
                  </a:lnTo>
                  <a:lnTo>
                    <a:pt x="324510" y="321094"/>
                  </a:lnTo>
                  <a:lnTo>
                    <a:pt x="343623" y="355587"/>
                  </a:lnTo>
                  <a:lnTo>
                    <a:pt x="350520" y="399288"/>
                  </a:lnTo>
                  <a:lnTo>
                    <a:pt x="350520" y="164134"/>
                  </a:lnTo>
                  <a:lnTo>
                    <a:pt x="328790" y="160528"/>
                  </a:lnTo>
                  <a:lnTo>
                    <a:pt x="284226" y="158496"/>
                  </a:lnTo>
                  <a:lnTo>
                    <a:pt x="0" y="158496"/>
                  </a:lnTo>
                  <a:lnTo>
                    <a:pt x="0" y="1014984"/>
                  </a:lnTo>
                  <a:lnTo>
                    <a:pt x="160020" y="1014984"/>
                  </a:lnTo>
                  <a:lnTo>
                    <a:pt x="284226" y="1014958"/>
                  </a:lnTo>
                  <a:lnTo>
                    <a:pt x="339852" y="1011364"/>
                  </a:lnTo>
                  <a:lnTo>
                    <a:pt x="409105" y="991857"/>
                  </a:lnTo>
                  <a:lnTo>
                    <a:pt x="442734" y="972108"/>
                  </a:lnTo>
                  <a:lnTo>
                    <a:pt x="472744" y="943533"/>
                  </a:lnTo>
                  <a:lnTo>
                    <a:pt x="496912" y="904506"/>
                  </a:lnTo>
                  <a:lnTo>
                    <a:pt x="513041" y="853440"/>
                  </a:lnTo>
                  <a:lnTo>
                    <a:pt x="518922" y="788670"/>
                  </a:lnTo>
                  <a:close/>
                </a:path>
                <a:path w="2756535" h="1028700">
                  <a:moveTo>
                    <a:pt x="1162812" y="158496"/>
                  </a:moveTo>
                  <a:lnTo>
                    <a:pt x="1002792" y="158496"/>
                  </a:lnTo>
                  <a:lnTo>
                    <a:pt x="1002792" y="754380"/>
                  </a:lnTo>
                  <a:lnTo>
                    <a:pt x="996696" y="817549"/>
                  </a:lnTo>
                  <a:lnTo>
                    <a:pt x="978115" y="863638"/>
                  </a:lnTo>
                  <a:lnTo>
                    <a:pt x="946531" y="891870"/>
                  </a:lnTo>
                  <a:lnTo>
                    <a:pt x="901446" y="901446"/>
                  </a:lnTo>
                  <a:lnTo>
                    <a:pt x="861326" y="893152"/>
                  </a:lnTo>
                  <a:lnTo>
                    <a:pt x="830287" y="867067"/>
                  </a:lnTo>
                  <a:lnTo>
                    <a:pt x="810247" y="821410"/>
                  </a:lnTo>
                  <a:lnTo>
                    <a:pt x="803148" y="754380"/>
                  </a:lnTo>
                  <a:lnTo>
                    <a:pt x="803148" y="158496"/>
                  </a:lnTo>
                  <a:lnTo>
                    <a:pt x="643128" y="158496"/>
                  </a:lnTo>
                  <a:lnTo>
                    <a:pt x="643128" y="766572"/>
                  </a:lnTo>
                  <a:lnTo>
                    <a:pt x="646214" y="818108"/>
                  </a:lnTo>
                  <a:lnTo>
                    <a:pt x="655548" y="864806"/>
                  </a:lnTo>
                  <a:lnTo>
                    <a:pt x="671207" y="906335"/>
                  </a:lnTo>
                  <a:lnTo>
                    <a:pt x="693280" y="942365"/>
                  </a:lnTo>
                  <a:lnTo>
                    <a:pt x="721855" y="972578"/>
                  </a:lnTo>
                  <a:lnTo>
                    <a:pt x="757021" y="996645"/>
                  </a:lnTo>
                  <a:lnTo>
                    <a:pt x="798880" y="1014234"/>
                  </a:lnTo>
                  <a:lnTo>
                    <a:pt x="847496" y="1025029"/>
                  </a:lnTo>
                  <a:lnTo>
                    <a:pt x="902970" y="1028700"/>
                  </a:lnTo>
                  <a:lnTo>
                    <a:pt x="963256" y="1023912"/>
                  </a:lnTo>
                  <a:lnTo>
                    <a:pt x="1014425" y="1010285"/>
                  </a:lnTo>
                  <a:lnTo>
                    <a:pt x="1057033" y="989025"/>
                  </a:lnTo>
                  <a:lnTo>
                    <a:pt x="1091603" y="961288"/>
                  </a:lnTo>
                  <a:lnTo>
                    <a:pt x="1118666" y="928255"/>
                  </a:lnTo>
                  <a:lnTo>
                    <a:pt x="1138783" y="891095"/>
                  </a:lnTo>
                  <a:lnTo>
                    <a:pt x="1152486" y="850976"/>
                  </a:lnTo>
                  <a:lnTo>
                    <a:pt x="1160322" y="809078"/>
                  </a:lnTo>
                  <a:lnTo>
                    <a:pt x="1162812" y="766572"/>
                  </a:lnTo>
                  <a:lnTo>
                    <a:pt x="1162812" y="158496"/>
                  </a:lnTo>
                  <a:close/>
                </a:path>
                <a:path w="2756535" h="1028700">
                  <a:moveTo>
                    <a:pt x="1808988" y="158496"/>
                  </a:moveTo>
                  <a:lnTo>
                    <a:pt x="1645920" y="158496"/>
                  </a:lnTo>
                  <a:lnTo>
                    <a:pt x="1523238" y="519684"/>
                  </a:lnTo>
                  <a:lnTo>
                    <a:pt x="1409700" y="158496"/>
                  </a:lnTo>
                  <a:lnTo>
                    <a:pt x="1234440" y="158496"/>
                  </a:lnTo>
                  <a:lnTo>
                    <a:pt x="1434084" y="719328"/>
                  </a:lnTo>
                  <a:lnTo>
                    <a:pt x="1434084" y="1014984"/>
                  </a:lnTo>
                  <a:lnTo>
                    <a:pt x="1594104" y="1014984"/>
                  </a:lnTo>
                  <a:lnTo>
                    <a:pt x="1594104" y="719328"/>
                  </a:lnTo>
                  <a:lnTo>
                    <a:pt x="1808988" y="158496"/>
                  </a:lnTo>
                  <a:close/>
                </a:path>
                <a:path w="2756535" h="1028700">
                  <a:moveTo>
                    <a:pt x="2756154" y="504444"/>
                  </a:moveTo>
                  <a:lnTo>
                    <a:pt x="2754630" y="504444"/>
                  </a:lnTo>
                  <a:lnTo>
                    <a:pt x="2711958" y="392430"/>
                  </a:lnTo>
                  <a:lnTo>
                    <a:pt x="2697480" y="392430"/>
                  </a:lnTo>
                  <a:lnTo>
                    <a:pt x="2697480" y="459486"/>
                  </a:lnTo>
                  <a:lnTo>
                    <a:pt x="2665476" y="611124"/>
                  </a:lnTo>
                  <a:lnTo>
                    <a:pt x="2562606" y="611124"/>
                  </a:lnTo>
                  <a:lnTo>
                    <a:pt x="2580894" y="459486"/>
                  </a:lnTo>
                  <a:lnTo>
                    <a:pt x="2587752" y="459486"/>
                  </a:lnTo>
                  <a:lnTo>
                    <a:pt x="2697480" y="459486"/>
                  </a:lnTo>
                  <a:lnTo>
                    <a:pt x="2697480" y="392430"/>
                  </a:lnTo>
                  <a:lnTo>
                    <a:pt x="2587752" y="392430"/>
                  </a:lnTo>
                  <a:lnTo>
                    <a:pt x="2606040" y="240792"/>
                  </a:lnTo>
                  <a:lnTo>
                    <a:pt x="2653284" y="240792"/>
                  </a:lnTo>
                  <a:lnTo>
                    <a:pt x="2628138" y="173736"/>
                  </a:lnTo>
                  <a:lnTo>
                    <a:pt x="2538984" y="173545"/>
                  </a:lnTo>
                  <a:lnTo>
                    <a:pt x="2538984" y="239268"/>
                  </a:lnTo>
                  <a:lnTo>
                    <a:pt x="2520696" y="392430"/>
                  </a:lnTo>
                  <a:lnTo>
                    <a:pt x="2512314" y="392430"/>
                  </a:lnTo>
                  <a:lnTo>
                    <a:pt x="2512314" y="459486"/>
                  </a:lnTo>
                  <a:lnTo>
                    <a:pt x="2494788" y="611124"/>
                  </a:lnTo>
                  <a:lnTo>
                    <a:pt x="2390394" y="611124"/>
                  </a:lnTo>
                  <a:lnTo>
                    <a:pt x="2390394" y="457962"/>
                  </a:lnTo>
                  <a:lnTo>
                    <a:pt x="2512314" y="459486"/>
                  </a:lnTo>
                  <a:lnTo>
                    <a:pt x="2512314" y="392430"/>
                  </a:lnTo>
                  <a:lnTo>
                    <a:pt x="2390394" y="392430"/>
                  </a:lnTo>
                  <a:lnTo>
                    <a:pt x="2391918" y="239268"/>
                  </a:lnTo>
                  <a:lnTo>
                    <a:pt x="2538984" y="239268"/>
                  </a:lnTo>
                  <a:lnTo>
                    <a:pt x="2538984" y="173545"/>
                  </a:lnTo>
                  <a:lnTo>
                    <a:pt x="2323338" y="173050"/>
                  </a:lnTo>
                  <a:lnTo>
                    <a:pt x="2323338" y="239268"/>
                  </a:lnTo>
                  <a:lnTo>
                    <a:pt x="2323338" y="392430"/>
                  </a:lnTo>
                  <a:lnTo>
                    <a:pt x="2323338" y="457962"/>
                  </a:lnTo>
                  <a:lnTo>
                    <a:pt x="2323338" y="611124"/>
                  </a:lnTo>
                  <a:lnTo>
                    <a:pt x="2218944" y="611124"/>
                  </a:lnTo>
                  <a:lnTo>
                    <a:pt x="2200656" y="457962"/>
                  </a:lnTo>
                  <a:lnTo>
                    <a:pt x="2323338" y="457962"/>
                  </a:lnTo>
                  <a:lnTo>
                    <a:pt x="2323338" y="392430"/>
                  </a:lnTo>
                  <a:lnTo>
                    <a:pt x="2193798" y="390906"/>
                  </a:lnTo>
                  <a:lnTo>
                    <a:pt x="2176272" y="239268"/>
                  </a:lnTo>
                  <a:lnTo>
                    <a:pt x="2323338" y="239268"/>
                  </a:lnTo>
                  <a:lnTo>
                    <a:pt x="2323338" y="173050"/>
                  </a:lnTo>
                  <a:lnTo>
                    <a:pt x="2151126" y="172656"/>
                  </a:lnTo>
                  <a:lnTo>
                    <a:pt x="2151126" y="611124"/>
                  </a:lnTo>
                  <a:lnTo>
                    <a:pt x="2049018" y="609600"/>
                  </a:lnTo>
                  <a:lnTo>
                    <a:pt x="2048256" y="609600"/>
                  </a:lnTo>
                  <a:lnTo>
                    <a:pt x="2016252" y="457962"/>
                  </a:lnTo>
                  <a:lnTo>
                    <a:pt x="2125980" y="457962"/>
                  </a:lnTo>
                  <a:lnTo>
                    <a:pt x="2134362" y="457962"/>
                  </a:lnTo>
                  <a:lnTo>
                    <a:pt x="2151126" y="611124"/>
                  </a:lnTo>
                  <a:lnTo>
                    <a:pt x="2151126" y="172656"/>
                  </a:lnTo>
                  <a:lnTo>
                    <a:pt x="2125980" y="172605"/>
                  </a:lnTo>
                  <a:lnTo>
                    <a:pt x="2125980" y="390906"/>
                  </a:lnTo>
                  <a:lnTo>
                    <a:pt x="2001774" y="390906"/>
                  </a:lnTo>
                  <a:lnTo>
                    <a:pt x="1971294" y="239268"/>
                  </a:lnTo>
                  <a:lnTo>
                    <a:pt x="2109216" y="239268"/>
                  </a:lnTo>
                  <a:lnTo>
                    <a:pt x="2125980" y="390906"/>
                  </a:lnTo>
                  <a:lnTo>
                    <a:pt x="2125980" y="172605"/>
                  </a:lnTo>
                  <a:lnTo>
                    <a:pt x="1957578" y="172212"/>
                  </a:lnTo>
                  <a:lnTo>
                    <a:pt x="1927098" y="26670"/>
                  </a:lnTo>
                  <a:lnTo>
                    <a:pt x="1922945" y="16078"/>
                  </a:lnTo>
                  <a:lnTo>
                    <a:pt x="1915668" y="7620"/>
                  </a:lnTo>
                  <a:lnTo>
                    <a:pt x="1906092" y="2032"/>
                  </a:lnTo>
                  <a:lnTo>
                    <a:pt x="1895094" y="0"/>
                  </a:lnTo>
                  <a:lnTo>
                    <a:pt x="1769364" y="0"/>
                  </a:lnTo>
                  <a:lnTo>
                    <a:pt x="1755965" y="2667"/>
                  </a:lnTo>
                  <a:lnTo>
                    <a:pt x="1745068" y="9906"/>
                  </a:lnTo>
                  <a:lnTo>
                    <a:pt x="1737741" y="20574"/>
                  </a:lnTo>
                  <a:lnTo>
                    <a:pt x="1735074" y="33528"/>
                  </a:lnTo>
                  <a:lnTo>
                    <a:pt x="1737741" y="46507"/>
                  </a:lnTo>
                  <a:lnTo>
                    <a:pt x="1744980" y="57150"/>
                  </a:lnTo>
                  <a:lnTo>
                    <a:pt x="1755648" y="64389"/>
                  </a:lnTo>
                  <a:lnTo>
                    <a:pt x="1768602" y="67056"/>
                  </a:lnTo>
                  <a:lnTo>
                    <a:pt x="1866900" y="67056"/>
                  </a:lnTo>
                  <a:lnTo>
                    <a:pt x="1971294" y="571525"/>
                  </a:lnTo>
                  <a:lnTo>
                    <a:pt x="1985010" y="637794"/>
                  </a:lnTo>
                  <a:lnTo>
                    <a:pt x="1974761" y="650443"/>
                  </a:lnTo>
                  <a:lnTo>
                    <a:pt x="1967103" y="665226"/>
                  </a:lnTo>
                  <a:lnTo>
                    <a:pt x="1962289" y="681736"/>
                  </a:lnTo>
                  <a:lnTo>
                    <a:pt x="1960626" y="699516"/>
                  </a:lnTo>
                  <a:lnTo>
                    <a:pt x="1967471" y="733920"/>
                  </a:lnTo>
                  <a:lnTo>
                    <a:pt x="1985010" y="760247"/>
                  </a:lnTo>
                  <a:lnTo>
                    <a:pt x="1986241" y="762101"/>
                  </a:lnTo>
                  <a:lnTo>
                    <a:pt x="2014308" y="781278"/>
                  </a:lnTo>
                  <a:lnTo>
                    <a:pt x="2016252" y="781697"/>
                  </a:lnTo>
                  <a:lnTo>
                    <a:pt x="2026920" y="783971"/>
                  </a:lnTo>
                  <a:lnTo>
                    <a:pt x="2049018" y="788670"/>
                  </a:lnTo>
                  <a:lnTo>
                    <a:pt x="2667000" y="788670"/>
                  </a:lnTo>
                  <a:lnTo>
                    <a:pt x="2680589" y="786244"/>
                  </a:lnTo>
                  <a:lnTo>
                    <a:pt x="2691193" y="779526"/>
                  </a:lnTo>
                  <a:lnTo>
                    <a:pt x="2698064" y="769391"/>
                  </a:lnTo>
                  <a:lnTo>
                    <a:pt x="2700528" y="756666"/>
                  </a:lnTo>
                  <a:lnTo>
                    <a:pt x="2698064" y="743077"/>
                  </a:lnTo>
                  <a:lnTo>
                    <a:pt x="2691193" y="732472"/>
                  </a:lnTo>
                  <a:lnTo>
                    <a:pt x="2680589" y="725601"/>
                  </a:lnTo>
                  <a:lnTo>
                    <a:pt x="2667000" y="723138"/>
                  </a:lnTo>
                  <a:lnTo>
                    <a:pt x="2049018" y="721614"/>
                  </a:lnTo>
                  <a:lnTo>
                    <a:pt x="2040420" y="719886"/>
                  </a:lnTo>
                  <a:lnTo>
                    <a:pt x="2033397" y="715137"/>
                  </a:lnTo>
                  <a:lnTo>
                    <a:pt x="2028647" y="708113"/>
                  </a:lnTo>
                  <a:lnTo>
                    <a:pt x="2026920" y="699516"/>
                  </a:lnTo>
                  <a:lnTo>
                    <a:pt x="2028647" y="690486"/>
                  </a:lnTo>
                  <a:lnTo>
                    <a:pt x="2033397" y="683234"/>
                  </a:lnTo>
                  <a:lnTo>
                    <a:pt x="2040420" y="678408"/>
                  </a:lnTo>
                  <a:lnTo>
                    <a:pt x="2049018" y="676656"/>
                  </a:lnTo>
                  <a:lnTo>
                    <a:pt x="2151126" y="676910"/>
                  </a:lnTo>
                  <a:lnTo>
                    <a:pt x="2176272" y="676960"/>
                  </a:lnTo>
                  <a:lnTo>
                    <a:pt x="2200656" y="677024"/>
                  </a:lnTo>
                  <a:lnTo>
                    <a:pt x="2323338" y="677316"/>
                  </a:lnTo>
                  <a:lnTo>
                    <a:pt x="2390394" y="677468"/>
                  </a:lnTo>
                  <a:lnTo>
                    <a:pt x="2512314" y="677760"/>
                  </a:lnTo>
                  <a:lnTo>
                    <a:pt x="2538984" y="677824"/>
                  </a:lnTo>
                  <a:lnTo>
                    <a:pt x="2562606" y="677875"/>
                  </a:lnTo>
                  <a:lnTo>
                    <a:pt x="2692146" y="678180"/>
                  </a:lnTo>
                  <a:lnTo>
                    <a:pt x="2725674" y="651510"/>
                  </a:lnTo>
                  <a:lnTo>
                    <a:pt x="2756154" y="504444"/>
                  </a:lnTo>
                  <a:close/>
                </a:path>
              </a:pathLst>
            </a:custGeom>
            <a:solidFill>
              <a:srgbClr val="080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26635" y="3170682"/>
              <a:ext cx="212598" cy="2118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35829" y="3170682"/>
              <a:ext cx="212598" cy="2118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09565" y="2527553"/>
              <a:ext cx="153162" cy="33070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52400" y="4236205"/>
            <a:ext cx="7391400" cy="868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0"/>
              </a:spcBef>
            </a:pPr>
            <a:r>
              <a:rPr sz="2400" b="1" dirty="0">
                <a:latin typeface="Calibri"/>
                <a:cs typeface="Calibri"/>
              </a:rPr>
              <a:t>CSUBUY</a:t>
            </a:r>
            <a:r>
              <a:rPr sz="2400" b="1" spc="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Procure‐to‐Pay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(P2P)</a:t>
            </a:r>
            <a:endParaRPr lang="en-US" sz="2400" b="1" spc="-10" dirty="0">
              <a:latin typeface="Calibri"/>
              <a:cs typeface="Calibri"/>
            </a:endParaRPr>
          </a:p>
          <a:p>
            <a:pPr marL="12700" marR="5080">
              <a:lnSpc>
                <a:spcPct val="117900"/>
              </a:lnSpc>
              <a:spcBef>
                <a:spcPts val="90"/>
              </a:spcBef>
            </a:pPr>
            <a:r>
              <a:rPr lang="en-US" sz="2400" b="1" dirty="0">
                <a:latin typeface="Calibri"/>
                <a:cs typeface="Calibri"/>
              </a:rPr>
              <a:t>Chart of Accounts and Account Code Training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FBED-9475-9D52-DC92-02EAC9FD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81" y="1206500"/>
            <a:ext cx="8303767" cy="453970"/>
          </a:xfrm>
        </p:spPr>
        <p:txBody>
          <a:bodyPr/>
          <a:lstStyle/>
          <a:p>
            <a:r>
              <a:rPr lang="en-US" dirty="0"/>
              <a:t>Chart of Accounts - </a:t>
            </a:r>
            <a:r>
              <a:rPr lang="en-US" dirty="0" err="1"/>
              <a:t>Chartfield</a:t>
            </a:r>
            <a:r>
              <a:rPr lang="en-US" dirty="0"/>
              <a:t>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24F25-BAEC-9CFB-F628-D6DD0436C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981" y="1981200"/>
            <a:ext cx="8576819" cy="4201150"/>
          </a:xfrm>
        </p:spPr>
        <p:txBody>
          <a:bodyPr/>
          <a:lstStyle/>
          <a:p>
            <a:r>
              <a:rPr lang="en-US" sz="2400" b="1" dirty="0" err="1"/>
              <a:t>Chartfield</a:t>
            </a:r>
            <a:r>
              <a:rPr lang="en-US" sz="2400" b="1" dirty="0"/>
              <a:t> String Order (Where, Who, What):</a:t>
            </a:r>
          </a:p>
          <a:p>
            <a:r>
              <a:rPr lang="en-US" sz="2400" dirty="0"/>
              <a:t>	*Business Unit (Which organization?)</a:t>
            </a:r>
          </a:p>
          <a:p>
            <a:r>
              <a:rPr lang="en-US" sz="2400" dirty="0"/>
              <a:t>		</a:t>
            </a:r>
            <a:r>
              <a:rPr lang="en-US" sz="2000" dirty="0"/>
              <a:t>BKCMP, BKASI, BKFDN, BKSPA, BKSTU</a:t>
            </a:r>
            <a:endParaRPr lang="en-US" sz="2400" dirty="0"/>
          </a:p>
          <a:p>
            <a:r>
              <a:rPr lang="en-US" sz="2400" dirty="0"/>
              <a:t>	*Fund (Where is the funding source?)</a:t>
            </a:r>
          </a:p>
          <a:p>
            <a:r>
              <a:rPr lang="en-US" sz="2400" dirty="0"/>
              <a:t>	*Department (Who is responsible for transaction?)</a:t>
            </a:r>
          </a:p>
          <a:p>
            <a:r>
              <a:rPr lang="en-US" sz="2400" dirty="0"/>
              <a:t>	*Account (What is the nature of the transaction?)</a:t>
            </a:r>
          </a:p>
          <a:p>
            <a:r>
              <a:rPr lang="en-US" sz="2400" dirty="0"/>
              <a:t>	  Program</a:t>
            </a:r>
          </a:p>
          <a:p>
            <a:r>
              <a:rPr lang="en-US" sz="2400" dirty="0"/>
              <a:t>	  Project       </a:t>
            </a:r>
            <a:r>
              <a:rPr lang="en-US" sz="1600" dirty="0"/>
              <a:t>Not required, but may help with tracking transactions for reporting.</a:t>
            </a:r>
            <a:endParaRPr lang="en-US" sz="1400" dirty="0"/>
          </a:p>
          <a:p>
            <a:r>
              <a:rPr lang="en-US" sz="2400" dirty="0"/>
              <a:t>	  Class</a:t>
            </a:r>
          </a:p>
          <a:p>
            <a:r>
              <a:rPr lang="en-US" sz="2400" dirty="0"/>
              <a:t>			</a:t>
            </a:r>
            <a:r>
              <a:rPr lang="en-US" sz="2000" dirty="0"/>
              <a:t>*Required </a:t>
            </a:r>
            <a:r>
              <a:rPr lang="en-US" sz="2000" dirty="0" err="1"/>
              <a:t>chartfields</a:t>
            </a:r>
            <a:r>
              <a:rPr lang="en-US" sz="2000" dirty="0"/>
              <a:t> on all transactions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AFA4925-8978-4346-DF1D-2DEC8ABF35BD}"/>
              </a:ext>
            </a:extLst>
          </p:cNvPr>
          <p:cNvSpPr/>
          <p:nvPr/>
        </p:nvSpPr>
        <p:spPr>
          <a:xfrm>
            <a:off x="2667000" y="4343400"/>
            <a:ext cx="762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9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7D0A-A2AC-3101-BA41-D2422B59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81" y="1206500"/>
            <a:ext cx="8303767" cy="453970"/>
          </a:xfrm>
        </p:spPr>
        <p:txBody>
          <a:bodyPr/>
          <a:lstStyle/>
          <a:p>
            <a:r>
              <a:rPr lang="en-US" dirty="0"/>
              <a:t>Chart of Accounts – Account Code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7DA83-D00E-9BD8-2783-593447DDD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098" y="1905000"/>
            <a:ext cx="8729219" cy="4262705"/>
          </a:xfrm>
        </p:spPr>
        <p:txBody>
          <a:bodyPr/>
          <a:lstStyle/>
          <a:p>
            <a:r>
              <a:rPr lang="en-US" sz="2400" b="1" dirty="0"/>
              <a:t>The function of accounts is to classify a transaction as an asset, liability, reserve, revenue, or expense. It identifies “what” type of transaction is being recorded. Account codes are shared among all business units.</a:t>
            </a:r>
          </a:p>
          <a:p>
            <a:endParaRPr lang="en-US" sz="2400" b="1" dirty="0"/>
          </a:p>
          <a:p>
            <a:r>
              <a:rPr lang="en-US" sz="2400" b="1" dirty="0"/>
              <a:t>Account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Assets </a:t>
            </a:r>
            <a:r>
              <a:rPr lang="en-US" sz="2000" dirty="0">
                <a:sym typeface="Wingdings" panose="05000000000000000000" pitchFamily="2" charset="2"/>
              </a:rPr>
              <a:t> Begin with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Liabilities  Begins with 2		 Only used by BAS/Financial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Reserves/Fund Balance  Begins with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Revenues  Begins with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Expenses  Begins with 6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D510E6B-38BD-0CB4-DE5A-296CFB7B3B27}"/>
              </a:ext>
            </a:extLst>
          </p:cNvPr>
          <p:cNvSpPr/>
          <p:nvPr/>
        </p:nvSpPr>
        <p:spPr>
          <a:xfrm>
            <a:off x="4968240" y="4114800"/>
            <a:ext cx="121919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8858-9777-3E6C-6391-D9D170C1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81" y="1206500"/>
            <a:ext cx="8303767" cy="453970"/>
          </a:xfrm>
        </p:spPr>
        <p:txBody>
          <a:bodyPr/>
          <a:lstStyle/>
          <a:p>
            <a:r>
              <a:rPr lang="en-US" dirty="0"/>
              <a:t>Chart of Accounts – Account Code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0F45D-038C-963A-20E0-6715B6D402CF}"/>
              </a:ext>
            </a:extLst>
          </p:cNvPr>
          <p:cNvSpPr txBox="1"/>
          <p:nvPr/>
        </p:nvSpPr>
        <p:spPr>
          <a:xfrm>
            <a:off x="76200" y="6172200"/>
            <a:ext cx="2895600" cy="483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1717FB-0DE6-B443-4D9C-0AAFE6B1A4BB}"/>
              </a:ext>
            </a:extLst>
          </p:cNvPr>
          <p:cNvSpPr txBox="1">
            <a:spLocks/>
          </p:cNvSpPr>
          <p:nvPr/>
        </p:nvSpPr>
        <p:spPr>
          <a:xfrm>
            <a:off x="517056" y="2056973"/>
            <a:ext cx="7893588" cy="543225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ym typeface="Wingdings" panose="05000000000000000000" pitchFamily="2" charset="2"/>
              </a:rPr>
              <a:t>Which account code to use when making a purchase, ordering services, or reimbursing expenses: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Always use an Expense code that begins with 6.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b="1" dirty="0">
                <a:sym typeface="Wingdings" panose="05000000000000000000" pitchFamily="2" charset="2"/>
              </a:rPr>
              <a:t>Which account code to use when collecting fees, ticket sales, other revenues from external 3</a:t>
            </a:r>
            <a:r>
              <a:rPr lang="en-US" sz="2000" b="1" baseline="30000" dirty="0">
                <a:sym typeface="Wingdings" panose="05000000000000000000" pitchFamily="2" charset="2"/>
              </a:rPr>
              <a:t>rd</a:t>
            </a:r>
            <a:r>
              <a:rPr lang="en-US" sz="2000" b="1" dirty="0">
                <a:sym typeface="Wingdings" panose="05000000000000000000" pitchFamily="2" charset="2"/>
              </a:rPr>
              <a:t> parties.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Always use a </a:t>
            </a:r>
          </a:p>
          <a:p>
            <a:r>
              <a:rPr lang="en-US" sz="2000" dirty="0">
                <a:sym typeface="Wingdings" panose="05000000000000000000" pitchFamily="2" charset="2"/>
              </a:rPr>
              <a:t>     Revenue code that</a:t>
            </a:r>
          </a:p>
          <a:p>
            <a:r>
              <a:rPr lang="en-US" sz="2000" dirty="0">
                <a:sym typeface="Wingdings" panose="05000000000000000000" pitchFamily="2" charset="2"/>
              </a:rPr>
              <a:t>     begins with 5.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b="1" dirty="0">
                <a:sym typeface="Wingdings" panose="05000000000000000000" pitchFamily="2" charset="2"/>
              </a:rPr>
              <a:t>Which account code to use when refunding a transaction?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Use same account code as original transaction.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1078AC-D614-E06D-5BCC-E1E485D38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870356"/>
            <a:ext cx="5486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0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2855-DBE4-D74D-371E-9308D29D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81" y="1206500"/>
            <a:ext cx="8303767" cy="453970"/>
          </a:xfrm>
        </p:spPr>
        <p:txBody>
          <a:bodyPr/>
          <a:lstStyle/>
          <a:p>
            <a:r>
              <a:rPr lang="en-US" dirty="0"/>
              <a:t>Chart of Accounts – Account Code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659D1-6DB8-179D-B673-2FFB63BF4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981" y="2133600"/>
            <a:ext cx="6443219" cy="1431161"/>
          </a:xfrm>
        </p:spPr>
        <p:txBody>
          <a:bodyPr/>
          <a:lstStyle/>
          <a:p>
            <a:r>
              <a:rPr lang="en-US" sz="2000" b="1" dirty="0">
                <a:sym typeface="Wingdings" panose="05000000000000000000" pitchFamily="2" charset="2"/>
              </a:rPr>
              <a:t>Not sure which account code to 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Use list of Common Operating Expenses.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Send questions via email to </a:t>
            </a:r>
            <a:r>
              <a:rPr lang="en-US" sz="2000" dirty="0">
                <a:sym typeface="Wingdings" panose="05000000000000000000" pitchFamily="2" charset="2"/>
                <a:hlinkClick r:id="rId2"/>
              </a:rPr>
              <a:t>accounting@csub.edu</a:t>
            </a:r>
            <a:r>
              <a:rPr lang="en-US" sz="2000" dirty="0">
                <a:sym typeface="Wingdings" panose="05000000000000000000" pitchFamily="2" charset="2"/>
              </a:rPr>
              <a:t>.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DFA0F-0A4C-CD1E-0F7B-357F46E7A5A4}"/>
              </a:ext>
            </a:extLst>
          </p:cNvPr>
          <p:cNvSpPr txBox="1"/>
          <p:nvPr/>
        </p:nvSpPr>
        <p:spPr>
          <a:xfrm>
            <a:off x="304800" y="6019800"/>
            <a:ext cx="26670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2FCE17-C30E-F34B-8E3C-B804E39F5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124200"/>
            <a:ext cx="5553247" cy="42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2397-A83C-C6E0-4FA0-5020DF50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81" y="1206500"/>
            <a:ext cx="8303767" cy="453970"/>
          </a:xfrm>
        </p:spPr>
        <p:txBody>
          <a:bodyPr/>
          <a:lstStyle/>
          <a:p>
            <a:r>
              <a:rPr lang="en-US" dirty="0"/>
              <a:t>Account Code Overrides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E6DED-6980-CDD3-904C-34D0A07B9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981" y="1905000"/>
            <a:ext cx="8957819" cy="4660900"/>
          </a:xfrm>
        </p:spPr>
        <p:txBody>
          <a:bodyPr/>
          <a:lstStyle/>
          <a:p>
            <a:r>
              <a:rPr lang="en-US" sz="2000" dirty="0"/>
              <a:t>All Account Code Overrides will need approval from Accounting &amp; Reporting Directors.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Account codes may require additional explanations/justification from user.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Requisition will be returned to User with comments.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User will need to send an email explaining the justification for account override.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not override account code unless code generated from commodity code is incorrect.  Best option is to change commodity code.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Example: Custodial Supplies </a:t>
            </a:r>
            <a:r>
              <a:rPr lang="en-US" sz="2000" dirty="0">
                <a:sym typeface="Wingdings" panose="05000000000000000000" pitchFamily="2" charset="2"/>
              </a:rPr>
              <a:t> 660003-Supplies &amp;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Do not override account code to match account code used in previous years.</a:t>
            </a:r>
            <a:endParaRPr lang="en-US" sz="25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Do not override account code to match budget line or balance.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Submit budget transfer, if preferred. 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3DADF-89B3-481B-EF3C-60128262A73F}"/>
              </a:ext>
            </a:extLst>
          </p:cNvPr>
          <p:cNvSpPr txBox="1"/>
          <p:nvPr/>
        </p:nvSpPr>
        <p:spPr>
          <a:xfrm>
            <a:off x="381000" y="624840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2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995" y="1343405"/>
            <a:ext cx="441325" cy="289560"/>
            <a:chOff x="348995" y="1343405"/>
            <a:chExt cx="441325" cy="289560"/>
          </a:xfrm>
        </p:grpSpPr>
        <p:sp>
          <p:nvSpPr>
            <p:cNvPr id="3" name="object 3"/>
            <p:cNvSpPr/>
            <p:nvPr/>
          </p:nvSpPr>
          <p:spPr>
            <a:xfrm>
              <a:off x="348995" y="1343405"/>
              <a:ext cx="441325" cy="289560"/>
            </a:xfrm>
            <a:custGeom>
              <a:avLst/>
              <a:gdLst/>
              <a:ahLst/>
              <a:cxnLst/>
              <a:rect l="l" t="t" r="r" b="b"/>
              <a:pathLst>
                <a:path w="441325" h="289560">
                  <a:moveTo>
                    <a:pt x="0" y="289560"/>
                  </a:moveTo>
                  <a:lnTo>
                    <a:pt x="0" y="0"/>
                  </a:lnTo>
                  <a:lnTo>
                    <a:pt x="441198" y="0"/>
                  </a:lnTo>
                  <a:lnTo>
                    <a:pt x="441198" y="289559"/>
                  </a:lnTo>
                  <a:lnTo>
                    <a:pt x="0" y="289560"/>
                  </a:lnTo>
                  <a:close/>
                </a:path>
              </a:pathLst>
            </a:custGeom>
            <a:solidFill>
              <a:srgbClr val="D01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393" y="1407413"/>
              <a:ext cx="271272" cy="16281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2517" y="1429511"/>
            <a:ext cx="1785620" cy="14401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80" y="6576821"/>
            <a:ext cx="10058400" cy="139065"/>
          </a:xfrm>
          <a:custGeom>
            <a:avLst/>
            <a:gdLst/>
            <a:ahLst/>
            <a:cxnLst/>
            <a:rect l="l" t="t" r="r" b="b"/>
            <a:pathLst>
              <a:path w="10058400" h="139065">
                <a:moveTo>
                  <a:pt x="10058019" y="138683"/>
                </a:moveTo>
                <a:lnTo>
                  <a:pt x="10058019" y="0"/>
                </a:lnTo>
                <a:lnTo>
                  <a:pt x="0" y="0"/>
                </a:lnTo>
                <a:lnTo>
                  <a:pt x="0" y="138683"/>
                </a:lnTo>
                <a:lnTo>
                  <a:pt x="10058019" y="138683"/>
                </a:lnTo>
                <a:close/>
              </a:path>
            </a:pathLst>
          </a:custGeom>
          <a:solidFill>
            <a:srgbClr val="BB2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3433" y="1818132"/>
            <a:ext cx="2041398" cy="8610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666482" y="1359407"/>
            <a:ext cx="467995" cy="386080"/>
          </a:xfrm>
          <a:custGeom>
            <a:avLst/>
            <a:gdLst/>
            <a:ahLst/>
            <a:cxnLst/>
            <a:rect l="l" t="t" r="r" b="b"/>
            <a:pathLst>
              <a:path w="467995" h="386080">
                <a:moveTo>
                  <a:pt x="216408" y="254508"/>
                </a:moveTo>
                <a:lnTo>
                  <a:pt x="147828" y="254508"/>
                </a:lnTo>
                <a:lnTo>
                  <a:pt x="146685" y="278511"/>
                </a:lnTo>
                <a:lnTo>
                  <a:pt x="143256" y="303085"/>
                </a:lnTo>
                <a:lnTo>
                  <a:pt x="134112" y="322237"/>
                </a:lnTo>
                <a:lnTo>
                  <a:pt x="115824" y="329946"/>
                </a:lnTo>
                <a:lnTo>
                  <a:pt x="92202" y="322033"/>
                </a:lnTo>
                <a:lnTo>
                  <a:pt x="78867" y="297472"/>
                </a:lnTo>
                <a:lnTo>
                  <a:pt x="72961" y="255054"/>
                </a:lnTo>
                <a:lnTo>
                  <a:pt x="71628" y="193548"/>
                </a:lnTo>
                <a:lnTo>
                  <a:pt x="72961" y="131495"/>
                </a:lnTo>
                <a:lnTo>
                  <a:pt x="78867" y="88582"/>
                </a:lnTo>
                <a:lnTo>
                  <a:pt x="92202" y="63677"/>
                </a:lnTo>
                <a:lnTo>
                  <a:pt x="115824" y="55626"/>
                </a:lnTo>
                <a:lnTo>
                  <a:pt x="128905" y="59385"/>
                </a:lnTo>
                <a:lnTo>
                  <a:pt x="137629" y="71348"/>
                </a:lnTo>
                <a:lnTo>
                  <a:pt x="142494" y="92595"/>
                </a:lnTo>
                <a:lnTo>
                  <a:pt x="144018" y="124206"/>
                </a:lnTo>
                <a:lnTo>
                  <a:pt x="212598" y="124206"/>
                </a:lnTo>
                <a:lnTo>
                  <a:pt x="208724" y="71056"/>
                </a:lnTo>
                <a:lnTo>
                  <a:pt x="191922" y="32105"/>
                </a:lnTo>
                <a:lnTo>
                  <a:pt x="161264" y="8166"/>
                </a:lnTo>
                <a:lnTo>
                  <a:pt x="115824" y="0"/>
                </a:lnTo>
                <a:lnTo>
                  <a:pt x="67017" y="7467"/>
                </a:lnTo>
                <a:lnTo>
                  <a:pt x="34315" y="28168"/>
                </a:lnTo>
                <a:lnTo>
                  <a:pt x="4279" y="99352"/>
                </a:lnTo>
                <a:lnTo>
                  <a:pt x="533" y="144818"/>
                </a:lnTo>
                <a:lnTo>
                  <a:pt x="0" y="193548"/>
                </a:lnTo>
                <a:lnTo>
                  <a:pt x="533" y="241642"/>
                </a:lnTo>
                <a:lnTo>
                  <a:pt x="4279" y="286689"/>
                </a:lnTo>
                <a:lnTo>
                  <a:pt x="14478" y="326136"/>
                </a:lnTo>
                <a:lnTo>
                  <a:pt x="67017" y="378129"/>
                </a:lnTo>
                <a:lnTo>
                  <a:pt x="115824" y="385572"/>
                </a:lnTo>
                <a:lnTo>
                  <a:pt x="158864" y="379133"/>
                </a:lnTo>
                <a:lnTo>
                  <a:pt x="190398" y="357479"/>
                </a:lnTo>
                <a:lnTo>
                  <a:pt x="209791" y="317106"/>
                </a:lnTo>
                <a:lnTo>
                  <a:pt x="216408" y="254508"/>
                </a:lnTo>
                <a:close/>
              </a:path>
              <a:path w="467995" h="386080">
                <a:moveTo>
                  <a:pt x="467868" y="278130"/>
                </a:moveTo>
                <a:lnTo>
                  <a:pt x="457415" y="228561"/>
                </a:lnTo>
                <a:lnTo>
                  <a:pt x="431317" y="194170"/>
                </a:lnTo>
                <a:lnTo>
                  <a:pt x="397383" y="169354"/>
                </a:lnTo>
                <a:lnTo>
                  <a:pt x="363435" y="148488"/>
                </a:lnTo>
                <a:lnTo>
                  <a:pt x="337337" y="125907"/>
                </a:lnTo>
                <a:lnTo>
                  <a:pt x="326898" y="96012"/>
                </a:lnTo>
                <a:lnTo>
                  <a:pt x="329387" y="78778"/>
                </a:lnTo>
                <a:lnTo>
                  <a:pt x="336613" y="66103"/>
                </a:lnTo>
                <a:lnTo>
                  <a:pt x="348107" y="58293"/>
                </a:lnTo>
                <a:lnTo>
                  <a:pt x="363474" y="55626"/>
                </a:lnTo>
                <a:lnTo>
                  <a:pt x="380365" y="60591"/>
                </a:lnTo>
                <a:lnTo>
                  <a:pt x="390042" y="73634"/>
                </a:lnTo>
                <a:lnTo>
                  <a:pt x="394436" y="91960"/>
                </a:lnTo>
                <a:lnTo>
                  <a:pt x="395478" y="112776"/>
                </a:lnTo>
                <a:lnTo>
                  <a:pt x="464058" y="112776"/>
                </a:lnTo>
                <a:lnTo>
                  <a:pt x="460273" y="62052"/>
                </a:lnTo>
                <a:lnTo>
                  <a:pt x="442429" y="26962"/>
                </a:lnTo>
                <a:lnTo>
                  <a:pt x="411010" y="6591"/>
                </a:lnTo>
                <a:lnTo>
                  <a:pt x="366522" y="0"/>
                </a:lnTo>
                <a:lnTo>
                  <a:pt x="313690" y="8191"/>
                </a:lnTo>
                <a:lnTo>
                  <a:pt x="279933" y="30581"/>
                </a:lnTo>
                <a:lnTo>
                  <a:pt x="262039" y="63982"/>
                </a:lnTo>
                <a:lnTo>
                  <a:pt x="256794" y="105156"/>
                </a:lnTo>
                <a:lnTo>
                  <a:pt x="267169" y="152679"/>
                </a:lnTo>
                <a:lnTo>
                  <a:pt x="293141" y="187121"/>
                </a:lnTo>
                <a:lnTo>
                  <a:pt x="326898" y="213169"/>
                </a:lnTo>
                <a:lnTo>
                  <a:pt x="360641" y="235546"/>
                </a:lnTo>
                <a:lnTo>
                  <a:pt x="386613" y="258940"/>
                </a:lnTo>
                <a:lnTo>
                  <a:pt x="397002" y="288036"/>
                </a:lnTo>
                <a:lnTo>
                  <a:pt x="394843" y="305193"/>
                </a:lnTo>
                <a:lnTo>
                  <a:pt x="388327" y="318427"/>
                </a:lnTo>
                <a:lnTo>
                  <a:pt x="377380" y="326936"/>
                </a:lnTo>
                <a:lnTo>
                  <a:pt x="361950" y="329946"/>
                </a:lnTo>
                <a:lnTo>
                  <a:pt x="339674" y="324751"/>
                </a:lnTo>
                <a:lnTo>
                  <a:pt x="327850" y="310616"/>
                </a:lnTo>
                <a:lnTo>
                  <a:pt x="323151" y="289763"/>
                </a:lnTo>
                <a:lnTo>
                  <a:pt x="322326" y="264414"/>
                </a:lnTo>
                <a:lnTo>
                  <a:pt x="252984" y="264414"/>
                </a:lnTo>
                <a:lnTo>
                  <a:pt x="254508" y="310680"/>
                </a:lnTo>
                <a:lnTo>
                  <a:pt x="268122" y="349288"/>
                </a:lnTo>
                <a:lnTo>
                  <a:pt x="298729" y="375754"/>
                </a:lnTo>
                <a:lnTo>
                  <a:pt x="351282" y="385572"/>
                </a:lnTo>
                <a:lnTo>
                  <a:pt x="391998" y="382397"/>
                </a:lnTo>
                <a:lnTo>
                  <a:pt x="429577" y="368147"/>
                </a:lnTo>
                <a:lnTo>
                  <a:pt x="457149" y="335749"/>
                </a:lnTo>
                <a:lnTo>
                  <a:pt x="467868" y="278130"/>
                </a:lnTo>
                <a:close/>
              </a:path>
            </a:pathLst>
          </a:custGeom>
          <a:solidFill>
            <a:srgbClr val="CE1B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83118" y="1365503"/>
            <a:ext cx="226695" cy="379730"/>
          </a:xfrm>
          <a:custGeom>
            <a:avLst/>
            <a:gdLst/>
            <a:ahLst/>
            <a:cxnLst/>
            <a:rect l="l" t="t" r="r" b="b"/>
            <a:pathLst>
              <a:path w="226695" h="379730">
                <a:moveTo>
                  <a:pt x="226314" y="265176"/>
                </a:moveTo>
                <a:lnTo>
                  <a:pt x="226314" y="0"/>
                </a:lnTo>
                <a:lnTo>
                  <a:pt x="156972" y="0"/>
                </a:lnTo>
                <a:lnTo>
                  <a:pt x="156972" y="259842"/>
                </a:lnTo>
                <a:lnTo>
                  <a:pt x="154352" y="287524"/>
                </a:lnTo>
                <a:lnTo>
                  <a:pt x="146304" y="307562"/>
                </a:lnTo>
                <a:lnTo>
                  <a:pt x="132540" y="319742"/>
                </a:lnTo>
                <a:lnTo>
                  <a:pt x="112776" y="323850"/>
                </a:lnTo>
                <a:lnTo>
                  <a:pt x="95059" y="320278"/>
                </a:lnTo>
                <a:lnTo>
                  <a:pt x="81343" y="308991"/>
                </a:lnTo>
                <a:lnTo>
                  <a:pt x="72485" y="289131"/>
                </a:lnTo>
                <a:lnTo>
                  <a:pt x="69342" y="259842"/>
                </a:lnTo>
                <a:lnTo>
                  <a:pt x="69342" y="0"/>
                </a:lnTo>
                <a:lnTo>
                  <a:pt x="0" y="0"/>
                </a:lnTo>
                <a:lnTo>
                  <a:pt x="0" y="265176"/>
                </a:lnTo>
                <a:lnTo>
                  <a:pt x="6917" y="312610"/>
                </a:lnTo>
                <a:lnTo>
                  <a:pt x="27908" y="348615"/>
                </a:lnTo>
                <a:lnTo>
                  <a:pt x="63329" y="371475"/>
                </a:lnTo>
                <a:lnTo>
                  <a:pt x="113538" y="379476"/>
                </a:lnTo>
                <a:lnTo>
                  <a:pt x="167163" y="369439"/>
                </a:lnTo>
                <a:lnTo>
                  <a:pt x="201930" y="343185"/>
                </a:lnTo>
                <a:lnTo>
                  <a:pt x="220694" y="306502"/>
                </a:lnTo>
                <a:lnTo>
                  <a:pt x="226314" y="265176"/>
                </a:lnTo>
                <a:close/>
              </a:path>
            </a:pathLst>
          </a:custGeom>
          <a:solidFill>
            <a:srgbClr val="CE1B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68106" y="1365503"/>
            <a:ext cx="226695" cy="373380"/>
          </a:xfrm>
          <a:custGeom>
            <a:avLst/>
            <a:gdLst/>
            <a:ahLst/>
            <a:cxnLst/>
            <a:rect l="l" t="t" r="r" b="b"/>
            <a:pathLst>
              <a:path w="226695" h="373380">
                <a:moveTo>
                  <a:pt x="220979" y="96773"/>
                </a:moveTo>
                <a:lnTo>
                  <a:pt x="213240" y="48220"/>
                </a:lnTo>
                <a:lnTo>
                  <a:pt x="192214" y="18668"/>
                </a:lnTo>
                <a:lnTo>
                  <a:pt x="161186" y="3976"/>
                </a:lnTo>
                <a:lnTo>
                  <a:pt x="123443" y="0"/>
                </a:lnTo>
                <a:lnTo>
                  <a:pt x="0" y="0"/>
                </a:lnTo>
                <a:lnTo>
                  <a:pt x="0" y="373379"/>
                </a:lnTo>
                <a:lnTo>
                  <a:pt x="69342" y="373379"/>
                </a:lnTo>
                <a:lnTo>
                  <a:pt x="69341" y="57911"/>
                </a:lnTo>
                <a:lnTo>
                  <a:pt x="112775" y="57911"/>
                </a:lnTo>
                <a:lnTo>
                  <a:pt x="150066" y="86201"/>
                </a:lnTo>
                <a:lnTo>
                  <a:pt x="153162" y="239627"/>
                </a:lnTo>
                <a:lnTo>
                  <a:pt x="153995" y="241494"/>
                </a:lnTo>
                <a:lnTo>
                  <a:pt x="156210" y="263651"/>
                </a:lnTo>
                <a:lnTo>
                  <a:pt x="156210" y="369783"/>
                </a:lnTo>
                <a:lnTo>
                  <a:pt x="163830" y="367189"/>
                </a:lnTo>
                <a:lnTo>
                  <a:pt x="163829" y="179069"/>
                </a:lnTo>
                <a:lnTo>
                  <a:pt x="188833" y="168782"/>
                </a:lnTo>
                <a:lnTo>
                  <a:pt x="206692" y="151066"/>
                </a:lnTo>
                <a:lnTo>
                  <a:pt x="217408" y="126777"/>
                </a:lnTo>
                <a:lnTo>
                  <a:pt x="220979" y="96773"/>
                </a:lnTo>
                <a:close/>
              </a:path>
              <a:path w="226695" h="373380">
                <a:moveTo>
                  <a:pt x="153162" y="239627"/>
                </a:moveTo>
                <a:lnTo>
                  <a:pt x="153161" y="105155"/>
                </a:lnTo>
                <a:lnTo>
                  <a:pt x="149590" y="128087"/>
                </a:lnTo>
                <a:lnTo>
                  <a:pt x="140588" y="142874"/>
                </a:lnTo>
                <a:lnTo>
                  <a:pt x="128730" y="150804"/>
                </a:lnTo>
                <a:lnTo>
                  <a:pt x="116585" y="153161"/>
                </a:lnTo>
                <a:lnTo>
                  <a:pt x="69341" y="153161"/>
                </a:lnTo>
                <a:lnTo>
                  <a:pt x="69341" y="210311"/>
                </a:lnTo>
                <a:lnTo>
                  <a:pt x="110489" y="210311"/>
                </a:lnTo>
                <a:lnTo>
                  <a:pt x="132421" y="214038"/>
                </a:lnTo>
                <a:lnTo>
                  <a:pt x="146494" y="224694"/>
                </a:lnTo>
                <a:lnTo>
                  <a:pt x="153162" y="239627"/>
                </a:lnTo>
                <a:close/>
              </a:path>
              <a:path w="226695" h="373380">
                <a:moveTo>
                  <a:pt x="156210" y="369783"/>
                </a:moveTo>
                <a:lnTo>
                  <a:pt x="156210" y="263651"/>
                </a:lnTo>
                <a:lnTo>
                  <a:pt x="150745" y="293727"/>
                </a:lnTo>
                <a:lnTo>
                  <a:pt x="137636" y="309371"/>
                </a:lnTo>
                <a:lnTo>
                  <a:pt x="121812" y="315301"/>
                </a:lnTo>
                <a:lnTo>
                  <a:pt x="108204" y="316229"/>
                </a:lnTo>
                <a:lnTo>
                  <a:pt x="69342" y="316229"/>
                </a:lnTo>
                <a:lnTo>
                  <a:pt x="69342" y="373379"/>
                </a:lnTo>
                <a:lnTo>
                  <a:pt x="123444" y="373325"/>
                </a:lnTo>
                <a:lnTo>
                  <a:pt x="151733" y="371308"/>
                </a:lnTo>
                <a:lnTo>
                  <a:pt x="156210" y="369783"/>
                </a:lnTo>
                <a:close/>
              </a:path>
              <a:path w="226695" h="373380">
                <a:moveTo>
                  <a:pt x="226314" y="275081"/>
                </a:moveTo>
                <a:lnTo>
                  <a:pt x="223516" y="239744"/>
                </a:lnTo>
                <a:lnTo>
                  <a:pt x="213645" y="211264"/>
                </a:lnTo>
                <a:lnTo>
                  <a:pt x="194488" y="191071"/>
                </a:lnTo>
                <a:lnTo>
                  <a:pt x="163829" y="180593"/>
                </a:lnTo>
                <a:lnTo>
                  <a:pt x="163830" y="367189"/>
                </a:lnTo>
                <a:lnTo>
                  <a:pt x="185928" y="359663"/>
                </a:lnTo>
                <a:lnTo>
                  <a:pt x="214407" y="330303"/>
                </a:lnTo>
                <a:lnTo>
                  <a:pt x="226314" y="275081"/>
                </a:lnTo>
                <a:close/>
              </a:path>
            </a:pathLst>
          </a:custGeom>
          <a:solidFill>
            <a:srgbClr val="08080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8748521" y="1296924"/>
            <a:ext cx="932180" cy="448309"/>
            <a:chOff x="8748521" y="1296924"/>
            <a:chExt cx="932180" cy="448309"/>
          </a:xfrm>
        </p:grpSpPr>
        <p:sp>
          <p:nvSpPr>
            <p:cNvPr id="12" name="object 12"/>
            <p:cNvSpPr/>
            <p:nvPr/>
          </p:nvSpPr>
          <p:spPr>
            <a:xfrm>
              <a:off x="8748522" y="1296923"/>
              <a:ext cx="921385" cy="448309"/>
            </a:xfrm>
            <a:custGeom>
              <a:avLst/>
              <a:gdLst/>
              <a:ahLst/>
              <a:cxnLst/>
              <a:rect l="l" t="t" r="r" b="b"/>
              <a:pathLst>
                <a:path w="921384" h="448310">
                  <a:moveTo>
                    <a:pt x="226314" y="68580"/>
                  </a:moveTo>
                  <a:lnTo>
                    <a:pt x="156972" y="68580"/>
                  </a:lnTo>
                  <a:lnTo>
                    <a:pt x="156972" y="328422"/>
                  </a:lnTo>
                  <a:lnTo>
                    <a:pt x="154343" y="356108"/>
                  </a:lnTo>
                  <a:lnTo>
                    <a:pt x="146304" y="376148"/>
                  </a:lnTo>
                  <a:lnTo>
                    <a:pt x="132537" y="388327"/>
                  </a:lnTo>
                  <a:lnTo>
                    <a:pt x="112776" y="392430"/>
                  </a:lnTo>
                  <a:lnTo>
                    <a:pt x="95059" y="388861"/>
                  </a:lnTo>
                  <a:lnTo>
                    <a:pt x="81343" y="377571"/>
                  </a:lnTo>
                  <a:lnTo>
                    <a:pt x="72478" y="357720"/>
                  </a:lnTo>
                  <a:lnTo>
                    <a:pt x="69342" y="328422"/>
                  </a:lnTo>
                  <a:lnTo>
                    <a:pt x="69342" y="68580"/>
                  </a:lnTo>
                  <a:lnTo>
                    <a:pt x="0" y="68580"/>
                  </a:lnTo>
                  <a:lnTo>
                    <a:pt x="0" y="333756"/>
                  </a:lnTo>
                  <a:lnTo>
                    <a:pt x="6807" y="381190"/>
                  </a:lnTo>
                  <a:lnTo>
                    <a:pt x="27622" y="417195"/>
                  </a:lnTo>
                  <a:lnTo>
                    <a:pt x="63004" y="440055"/>
                  </a:lnTo>
                  <a:lnTo>
                    <a:pt x="113538" y="448056"/>
                  </a:lnTo>
                  <a:lnTo>
                    <a:pt x="166839" y="438023"/>
                  </a:lnTo>
                  <a:lnTo>
                    <a:pt x="201637" y="411772"/>
                  </a:lnTo>
                  <a:lnTo>
                    <a:pt x="220586" y="375094"/>
                  </a:lnTo>
                  <a:lnTo>
                    <a:pt x="226314" y="333756"/>
                  </a:lnTo>
                  <a:lnTo>
                    <a:pt x="226314" y="68580"/>
                  </a:lnTo>
                  <a:close/>
                </a:path>
                <a:path w="921384" h="448310">
                  <a:moveTo>
                    <a:pt x="508254" y="68580"/>
                  </a:moveTo>
                  <a:lnTo>
                    <a:pt x="437388" y="68580"/>
                  </a:lnTo>
                  <a:lnTo>
                    <a:pt x="384048" y="226314"/>
                  </a:lnTo>
                  <a:lnTo>
                    <a:pt x="333756" y="68580"/>
                  </a:lnTo>
                  <a:lnTo>
                    <a:pt x="257556" y="68580"/>
                  </a:lnTo>
                  <a:lnTo>
                    <a:pt x="345186" y="313182"/>
                  </a:lnTo>
                  <a:lnTo>
                    <a:pt x="345186" y="441960"/>
                  </a:lnTo>
                  <a:lnTo>
                    <a:pt x="414528" y="441960"/>
                  </a:lnTo>
                  <a:lnTo>
                    <a:pt x="414528" y="313182"/>
                  </a:lnTo>
                  <a:lnTo>
                    <a:pt x="508254" y="68580"/>
                  </a:lnTo>
                  <a:close/>
                </a:path>
                <a:path w="921384" h="448310">
                  <a:moveTo>
                    <a:pt x="921258" y="219456"/>
                  </a:moveTo>
                  <a:lnTo>
                    <a:pt x="920496" y="219456"/>
                  </a:lnTo>
                  <a:lnTo>
                    <a:pt x="901446" y="170688"/>
                  </a:lnTo>
                  <a:lnTo>
                    <a:pt x="895350" y="170688"/>
                  </a:lnTo>
                  <a:lnTo>
                    <a:pt x="895350" y="200406"/>
                  </a:lnTo>
                  <a:lnTo>
                    <a:pt x="881634" y="265938"/>
                  </a:lnTo>
                  <a:lnTo>
                    <a:pt x="836676" y="265938"/>
                  </a:lnTo>
                  <a:lnTo>
                    <a:pt x="845058" y="200406"/>
                  </a:lnTo>
                  <a:lnTo>
                    <a:pt x="847344" y="200406"/>
                  </a:lnTo>
                  <a:lnTo>
                    <a:pt x="895350" y="200406"/>
                  </a:lnTo>
                  <a:lnTo>
                    <a:pt x="895350" y="170688"/>
                  </a:lnTo>
                  <a:lnTo>
                    <a:pt x="847344" y="170688"/>
                  </a:lnTo>
                  <a:lnTo>
                    <a:pt x="855726" y="105156"/>
                  </a:lnTo>
                  <a:lnTo>
                    <a:pt x="876300" y="105156"/>
                  </a:lnTo>
                  <a:lnTo>
                    <a:pt x="865632" y="75438"/>
                  </a:lnTo>
                  <a:lnTo>
                    <a:pt x="826770" y="75349"/>
                  </a:lnTo>
                  <a:lnTo>
                    <a:pt x="826770" y="104394"/>
                  </a:lnTo>
                  <a:lnTo>
                    <a:pt x="818388" y="170688"/>
                  </a:lnTo>
                  <a:lnTo>
                    <a:pt x="815340" y="170688"/>
                  </a:lnTo>
                  <a:lnTo>
                    <a:pt x="815340" y="200406"/>
                  </a:lnTo>
                  <a:lnTo>
                    <a:pt x="806958" y="265938"/>
                  </a:lnTo>
                  <a:lnTo>
                    <a:pt x="761238" y="265938"/>
                  </a:lnTo>
                  <a:lnTo>
                    <a:pt x="761238" y="199644"/>
                  </a:lnTo>
                  <a:lnTo>
                    <a:pt x="815340" y="200406"/>
                  </a:lnTo>
                  <a:lnTo>
                    <a:pt x="815340" y="170688"/>
                  </a:lnTo>
                  <a:lnTo>
                    <a:pt x="761238" y="170688"/>
                  </a:lnTo>
                  <a:lnTo>
                    <a:pt x="762000" y="104394"/>
                  </a:lnTo>
                  <a:lnTo>
                    <a:pt x="826770" y="104394"/>
                  </a:lnTo>
                  <a:lnTo>
                    <a:pt x="826770" y="75349"/>
                  </a:lnTo>
                  <a:lnTo>
                    <a:pt x="732282" y="75095"/>
                  </a:lnTo>
                  <a:lnTo>
                    <a:pt x="732282" y="104394"/>
                  </a:lnTo>
                  <a:lnTo>
                    <a:pt x="732282" y="170688"/>
                  </a:lnTo>
                  <a:lnTo>
                    <a:pt x="732282" y="199644"/>
                  </a:lnTo>
                  <a:lnTo>
                    <a:pt x="732282" y="265938"/>
                  </a:lnTo>
                  <a:lnTo>
                    <a:pt x="687324" y="265938"/>
                  </a:lnTo>
                  <a:lnTo>
                    <a:pt x="678942" y="199644"/>
                  </a:lnTo>
                  <a:lnTo>
                    <a:pt x="732282" y="199644"/>
                  </a:lnTo>
                  <a:lnTo>
                    <a:pt x="732282" y="170688"/>
                  </a:lnTo>
                  <a:lnTo>
                    <a:pt x="675894" y="169926"/>
                  </a:lnTo>
                  <a:lnTo>
                    <a:pt x="668274" y="104394"/>
                  </a:lnTo>
                  <a:lnTo>
                    <a:pt x="732282" y="104394"/>
                  </a:lnTo>
                  <a:lnTo>
                    <a:pt x="732282" y="75095"/>
                  </a:lnTo>
                  <a:lnTo>
                    <a:pt x="657606" y="74904"/>
                  </a:lnTo>
                  <a:lnTo>
                    <a:pt x="657606" y="265938"/>
                  </a:lnTo>
                  <a:lnTo>
                    <a:pt x="612648" y="265938"/>
                  </a:lnTo>
                  <a:lnTo>
                    <a:pt x="598170" y="199644"/>
                  </a:lnTo>
                  <a:lnTo>
                    <a:pt x="646176" y="199644"/>
                  </a:lnTo>
                  <a:lnTo>
                    <a:pt x="649986" y="199644"/>
                  </a:lnTo>
                  <a:lnTo>
                    <a:pt x="657606" y="265938"/>
                  </a:lnTo>
                  <a:lnTo>
                    <a:pt x="657606" y="74904"/>
                  </a:lnTo>
                  <a:lnTo>
                    <a:pt x="646176" y="74866"/>
                  </a:lnTo>
                  <a:lnTo>
                    <a:pt x="646176" y="169926"/>
                  </a:lnTo>
                  <a:lnTo>
                    <a:pt x="592074" y="169926"/>
                  </a:lnTo>
                  <a:lnTo>
                    <a:pt x="579120" y="104394"/>
                  </a:lnTo>
                  <a:lnTo>
                    <a:pt x="639318" y="104394"/>
                  </a:lnTo>
                  <a:lnTo>
                    <a:pt x="646176" y="169926"/>
                  </a:lnTo>
                  <a:lnTo>
                    <a:pt x="646176" y="74866"/>
                  </a:lnTo>
                  <a:lnTo>
                    <a:pt x="573024" y="74676"/>
                  </a:lnTo>
                  <a:lnTo>
                    <a:pt x="559308" y="11430"/>
                  </a:lnTo>
                  <a:lnTo>
                    <a:pt x="558546" y="4572"/>
                  </a:lnTo>
                  <a:lnTo>
                    <a:pt x="552450" y="0"/>
                  </a:lnTo>
                  <a:lnTo>
                    <a:pt x="482346" y="0"/>
                  </a:lnTo>
                  <a:lnTo>
                    <a:pt x="476250" y="6858"/>
                  </a:lnTo>
                  <a:lnTo>
                    <a:pt x="476250" y="22860"/>
                  </a:lnTo>
                  <a:lnTo>
                    <a:pt x="482346" y="28956"/>
                  </a:lnTo>
                  <a:lnTo>
                    <a:pt x="533400" y="28956"/>
                  </a:lnTo>
                  <a:lnTo>
                    <a:pt x="579120" y="248818"/>
                  </a:lnTo>
                  <a:lnTo>
                    <a:pt x="585216" y="278130"/>
                  </a:lnTo>
                  <a:lnTo>
                    <a:pt x="580529" y="283375"/>
                  </a:lnTo>
                  <a:lnTo>
                    <a:pt x="576922" y="289750"/>
                  </a:lnTo>
                  <a:lnTo>
                    <a:pt x="574598" y="296989"/>
                  </a:lnTo>
                  <a:lnTo>
                    <a:pt x="573786" y="304800"/>
                  </a:lnTo>
                  <a:lnTo>
                    <a:pt x="576846" y="319773"/>
                  </a:lnTo>
                  <a:lnTo>
                    <a:pt x="585216" y="331952"/>
                  </a:lnTo>
                  <a:lnTo>
                    <a:pt x="597573" y="340271"/>
                  </a:lnTo>
                  <a:lnTo>
                    <a:pt x="598170" y="340410"/>
                  </a:lnTo>
                  <a:lnTo>
                    <a:pt x="603504" y="341604"/>
                  </a:lnTo>
                  <a:lnTo>
                    <a:pt x="612648" y="343662"/>
                  </a:lnTo>
                  <a:lnTo>
                    <a:pt x="890778" y="343662"/>
                  </a:lnTo>
                  <a:lnTo>
                    <a:pt x="896874" y="337566"/>
                  </a:lnTo>
                  <a:lnTo>
                    <a:pt x="896874" y="320802"/>
                  </a:lnTo>
                  <a:lnTo>
                    <a:pt x="890778" y="314706"/>
                  </a:lnTo>
                  <a:lnTo>
                    <a:pt x="607314" y="314706"/>
                  </a:lnTo>
                  <a:lnTo>
                    <a:pt x="603504" y="310134"/>
                  </a:lnTo>
                  <a:lnTo>
                    <a:pt x="603504" y="299466"/>
                  </a:lnTo>
                  <a:lnTo>
                    <a:pt x="607314" y="294894"/>
                  </a:lnTo>
                  <a:lnTo>
                    <a:pt x="657606" y="295021"/>
                  </a:lnTo>
                  <a:lnTo>
                    <a:pt x="668274" y="295046"/>
                  </a:lnTo>
                  <a:lnTo>
                    <a:pt x="678942" y="295084"/>
                  </a:lnTo>
                  <a:lnTo>
                    <a:pt x="732282" y="295224"/>
                  </a:lnTo>
                  <a:lnTo>
                    <a:pt x="761238" y="295300"/>
                  </a:lnTo>
                  <a:lnTo>
                    <a:pt x="815340" y="295452"/>
                  </a:lnTo>
                  <a:lnTo>
                    <a:pt x="826770" y="295478"/>
                  </a:lnTo>
                  <a:lnTo>
                    <a:pt x="836676" y="295503"/>
                  </a:lnTo>
                  <a:lnTo>
                    <a:pt x="895350" y="295656"/>
                  </a:lnTo>
                  <a:lnTo>
                    <a:pt x="900684" y="295656"/>
                  </a:lnTo>
                  <a:lnTo>
                    <a:pt x="906780" y="290322"/>
                  </a:lnTo>
                  <a:lnTo>
                    <a:pt x="907542" y="284226"/>
                  </a:lnTo>
                  <a:lnTo>
                    <a:pt x="921258" y="219456"/>
                  </a:lnTo>
                  <a:close/>
                </a:path>
              </a:pathLst>
            </a:custGeom>
            <a:solidFill>
              <a:srgbClr val="080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9645" y="1652778"/>
              <a:ext cx="92964" cy="922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37953" y="1652778"/>
              <a:ext cx="92964" cy="922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14153" y="1372362"/>
              <a:ext cx="66294" cy="144017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1405" y="2768441"/>
            <a:ext cx="4311205" cy="206025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418585" y="3131311"/>
            <a:ext cx="871855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900" spc="-50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endParaRPr sz="9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93561" y="3072638"/>
            <a:ext cx="75311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90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9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00853" y="3407155"/>
            <a:ext cx="540385" cy="930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50" spc="-5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endParaRPr sz="595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2341" y="4416647"/>
            <a:ext cx="100393" cy="110299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2651760" y="3100673"/>
            <a:ext cx="4756785" cy="1904364"/>
            <a:chOff x="2651760" y="3100673"/>
            <a:chExt cx="4756785" cy="1904364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1760" y="3502152"/>
              <a:ext cx="220979" cy="24079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16591" y="4477607"/>
              <a:ext cx="211645" cy="22993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42093" y="4639151"/>
              <a:ext cx="100393" cy="1102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56749" y="4858607"/>
              <a:ext cx="100393" cy="1102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70999" y="4774787"/>
              <a:ext cx="211645" cy="22993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96423" y="4052411"/>
              <a:ext cx="211645" cy="23069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61605" y="3100673"/>
              <a:ext cx="435673" cy="32061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373624" y="4479798"/>
              <a:ext cx="201295" cy="220345"/>
            </a:xfrm>
            <a:custGeom>
              <a:avLst/>
              <a:gdLst/>
              <a:ahLst/>
              <a:cxnLst/>
              <a:rect l="l" t="t" r="r" b="b"/>
              <a:pathLst>
                <a:path w="201295" h="220345">
                  <a:moveTo>
                    <a:pt x="201167" y="121158"/>
                  </a:moveTo>
                  <a:lnTo>
                    <a:pt x="197631" y="77366"/>
                  </a:lnTo>
                  <a:lnTo>
                    <a:pt x="179736" y="40005"/>
                  </a:lnTo>
                  <a:lnTo>
                    <a:pt x="150268" y="12930"/>
                  </a:lnTo>
                  <a:lnTo>
                    <a:pt x="112013" y="0"/>
                  </a:lnTo>
                  <a:lnTo>
                    <a:pt x="71901" y="4441"/>
                  </a:lnTo>
                  <a:lnTo>
                    <a:pt x="37433" y="24669"/>
                  </a:lnTo>
                  <a:lnTo>
                    <a:pt x="12251" y="57328"/>
                  </a:lnTo>
                  <a:lnTo>
                    <a:pt x="0" y="99060"/>
                  </a:lnTo>
                  <a:lnTo>
                    <a:pt x="3095" y="142851"/>
                  </a:lnTo>
                  <a:lnTo>
                    <a:pt x="20764" y="180213"/>
                  </a:lnTo>
                  <a:lnTo>
                    <a:pt x="50149" y="207287"/>
                  </a:lnTo>
                  <a:lnTo>
                    <a:pt x="88391" y="220218"/>
                  </a:lnTo>
                  <a:lnTo>
                    <a:pt x="128516" y="215455"/>
                  </a:lnTo>
                  <a:lnTo>
                    <a:pt x="163067" y="195262"/>
                  </a:lnTo>
                  <a:lnTo>
                    <a:pt x="188475" y="162782"/>
                  </a:lnTo>
                  <a:lnTo>
                    <a:pt x="201167" y="121158"/>
                  </a:lnTo>
                  <a:close/>
                </a:path>
              </a:pathLst>
            </a:custGeom>
            <a:solidFill>
              <a:srgbClr val="72A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73624" y="4479798"/>
              <a:ext cx="201295" cy="220345"/>
            </a:xfrm>
            <a:custGeom>
              <a:avLst/>
              <a:gdLst/>
              <a:ahLst/>
              <a:cxnLst/>
              <a:rect l="l" t="t" r="r" b="b"/>
              <a:pathLst>
                <a:path w="201295" h="220345">
                  <a:moveTo>
                    <a:pt x="201167" y="121158"/>
                  </a:moveTo>
                  <a:lnTo>
                    <a:pt x="188475" y="162782"/>
                  </a:lnTo>
                  <a:lnTo>
                    <a:pt x="163067" y="195262"/>
                  </a:lnTo>
                  <a:lnTo>
                    <a:pt x="128516" y="215455"/>
                  </a:lnTo>
                  <a:lnTo>
                    <a:pt x="88391" y="220218"/>
                  </a:lnTo>
                  <a:lnTo>
                    <a:pt x="50149" y="207287"/>
                  </a:lnTo>
                  <a:lnTo>
                    <a:pt x="20764" y="180213"/>
                  </a:lnTo>
                  <a:lnTo>
                    <a:pt x="3095" y="142851"/>
                  </a:lnTo>
                  <a:lnTo>
                    <a:pt x="0" y="99060"/>
                  </a:lnTo>
                  <a:lnTo>
                    <a:pt x="12251" y="57328"/>
                  </a:lnTo>
                  <a:lnTo>
                    <a:pt x="37433" y="24669"/>
                  </a:lnTo>
                  <a:lnTo>
                    <a:pt x="71901" y="4441"/>
                  </a:lnTo>
                  <a:lnTo>
                    <a:pt x="112013" y="0"/>
                  </a:lnTo>
                  <a:lnTo>
                    <a:pt x="150268" y="12930"/>
                  </a:lnTo>
                  <a:lnTo>
                    <a:pt x="179736" y="40005"/>
                  </a:lnTo>
                  <a:lnTo>
                    <a:pt x="197631" y="77366"/>
                  </a:lnTo>
                  <a:lnTo>
                    <a:pt x="201167" y="121158"/>
                  </a:lnTo>
                  <a:close/>
                </a:path>
              </a:pathLst>
            </a:custGeom>
            <a:ln w="10477">
              <a:solidFill>
                <a:srgbClr val="72A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09889" y="4575143"/>
              <a:ext cx="100393" cy="11029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305805" y="4709922"/>
              <a:ext cx="90170" cy="100330"/>
            </a:xfrm>
            <a:custGeom>
              <a:avLst/>
              <a:gdLst/>
              <a:ahLst/>
              <a:cxnLst/>
              <a:rect l="l" t="t" r="r" b="b"/>
              <a:pathLst>
                <a:path w="90170" h="100329">
                  <a:moveTo>
                    <a:pt x="89915" y="54863"/>
                  </a:moveTo>
                  <a:lnTo>
                    <a:pt x="88546" y="35147"/>
                  </a:lnTo>
                  <a:lnTo>
                    <a:pt x="80676" y="18287"/>
                  </a:lnTo>
                  <a:lnTo>
                    <a:pt x="67520" y="6000"/>
                  </a:lnTo>
                  <a:lnTo>
                    <a:pt x="50291" y="0"/>
                  </a:lnTo>
                  <a:lnTo>
                    <a:pt x="32575" y="2202"/>
                  </a:lnTo>
                  <a:lnTo>
                    <a:pt x="17144" y="11334"/>
                  </a:lnTo>
                  <a:lnTo>
                    <a:pt x="5714" y="26038"/>
                  </a:lnTo>
                  <a:lnTo>
                    <a:pt x="0" y="44957"/>
                  </a:lnTo>
                  <a:lnTo>
                    <a:pt x="1797" y="64781"/>
                  </a:lnTo>
                  <a:lnTo>
                    <a:pt x="9810" y="81819"/>
                  </a:lnTo>
                  <a:lnTo>
                    <a:pt x="22824" y="94142"/>
                  </a:lnTo>
                  <a:lnTo>
                    <a:pt x="39623" y="99821"/>
                  </a:lnTo>
                  <a:lnTo>
                    <a:pt x="57661" y="97619"/>
                  </a:lnTo>
                  <a:lnTo>
                    <a:pt x="73056" y="88487"/>
                  </a:lnTo>
                  <a:lnTo>
                    <a:pt x="84308" y="73783"/>
                  </a:lnTo>
                  <a:lnTo>
                    <a:pt x="89915" y="54863"/>
                  </a:lnTo>
                  <a:close/>
                </a:path>
              </a:pathLst>
            </a:custGeom>
            <a:solidFill>
              <a:srgbClr val="72A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05805" y="4709922"/>
              <a:ext cx="90170" cy="100330"/>
            </a:xfrm>
            <a:custGeom>
              <a:avLst/>
              <a:gdLst/>
              <a:ahLst/>
              <a:cxnLst/>
              <a:rect l="l" t="t" r="r" b="b"/>
              <a:pathLst>
                <a:path w="90170" h="100329">
                  <a:moveTo>
                    <a:pt x="89915" y="54863"/>
                  </a:moveTo>
                  <a:lnTo>
                    <a:pt x="84308" y="73783"/>
                  </a:lnTo>
                  <a:lnTo>
                    <a:pt x="73056" y="88487"/>
                  </a:lnTo>
                  <a:lnTo>
                    <a:pt x="57661" y="97619"/>
                  </a:lnTo>
                  <a:lnTo>
                    <a:pt x="39623" y="99821"/>
                  </a:lnTo>
                  <a:lnTo>
                    <a:pt x="22824" y="94142"/>
                  </a:lnTo>
                  <a:lnTo>
                    <a:pt x="9810" y="81819"/>
                  </a:lnTo>
                  <a:lnTo>
                    <a:pt x="1797" y="64781"/>
                  </a:lnTo>
                  <a:lnTo>
                    <a:pt x="0" y="44957"/>
                  </a:lnTo>
                  <a:lnTo>
                    <a:pt x="5714" y="26038"/>
                  </a:lnTo>
                  <a:lnTo>
                    <a:pt x="17144" y="11334"/>
                  </a:lnTo>
                  <a:lnTo>
                    <a:pt x="32575" y="2202"/>
                  </a:lnTo>
                  <a:lnTo>
                    <a:pt x="50291" y="0"/>
                  </a:lnTo>
                  <a:lnTo>
                    <a:pt x="67520" y="6000"/>
                  </a:lnTo>
                  <a:lnTo>
                    <a:pt x="80676" y="18287"/>
                  </a:lnTo>
                  <a:lnTo>
                    <a:pt x="88546" y="35147"/>
                  </a:lnTo>
                  <a:lnTo>
                    <a:pt x="89915" y="54863"/>
                  </a:lnTo>
                  <a:close/>
                </a:path>
              </a:pathLst>
            </a:custGeom>
            <a:ln w="10477">
              <a:solidFill>
                <a:srgbClr val="72A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Agenda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3763" y="6137147"/>
            <a:ext cx="1064226" cy="36595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D876F21-1938-611C-41CF-6CF6B126B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313305"/>
              </p:ext>
            </p:extLst>
          </p:nvPr>
        </p:nvGraphicFramePr>
        <p:xfrm>
          <a:off x="1924020" y="2895600"/>
          <a:ext cx="67056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510278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3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Default Settings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04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Commodity Codes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99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Chart of Accounts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359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Account Code Overrides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23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Q&amp;A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007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B13E-C403-9BE4-8A8C-D64CFA97D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81" y="1206500"/>
            <a:ext cx="8303767" cy="453970"/>
          </a:xfrm>
        </p:spPr>
        <p:txBody>
          <a:bodyPr/>
          <a:lstStyle/>
          <a:p>
            <a:r>
              <a:rPr lang="en-US" dirty="0"/>
              <a:t>Default Settings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121AA-BDB7-4A01-AC2B-0F78233BF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9022080" cy="1384995"/>
          </a:xfrm>
        </p:spPr>
        <p:txBody>
          <a:bodyPr/>
          <a:lstStyle/>
          <a:p>
            <a:r>
              <a:rPr lang="en-US" sz="160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Users can set up Code Favorites, however, it is not recommended unless all lines in your requisition have the same commodity codes.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 Do not use Accounting Code Defaults.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C328D714-3AA8-42F1-431A-C1FAFAEE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36195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D24871-8968-4FF9-149C-E4D402B11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60" y="2981735"/>
            <a:ext cx="4610563" cy="3419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4FB15B-ACC2-142F-496C-F0CAF2330658}"/>
              </a:ext>
            </a:extLst>
          </p:cNvPr>
          <p:cNvSpPr txBox="1"/>
          <p:nvPr/>
        </p:nvSpPr>
        <p:spPr>
          <a:xfrm>
            <a:off x="228600" y="6248400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6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B13E-C403-9BE4-8A8C-D64CFA97D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81" y="1206500"/>
            <a:ext cx="8303767" cy="453970"/>
          </a:xfrm>
        </p:spPr>
        <p:txBody>
          <a:bodyPr/>
          <a:lstStyle/>
          <a:p>
            <a:r>
              <a:rPr lang="en-US" dirty="0"/>
              <a:t>Commodity Codes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121AA-BDB7-4A01-AC2B-0F78233BF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165" y="2133600"/>
            <a:ext cx="8613635" cy="3123932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Commodity Codes will populate the Account codes once requestor hits “Proceed to Checkout.”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It is important (especially for punchout suppliers like Amazon and Staples) to review your Commodity Codes and make any necessary changes before proceeding to checkout.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r>
              <a:rPr lang="en-US" sz="3100" dirty="0"/>
              <a:t> 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256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08EC-12E2-917C-BD34-EFD61F8A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303767" cy="823302"/>
          </a:xfrm>
        </p:spPr>
        <p:txBody>
          <a:bodyPr/>
          <a:lstStyle/>
          <a:p>
            <a:r>
              <a:rPr lang="en-US" sz="2400" dirty="0"/>
              <a:t>Reviewing Commodity Codes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642E23-781B-DDE5-5284-8E627F457B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7657" y="1411309"/>
            <a:ext cx="9703086" cy="601809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56EFD3-EE81-C88C-8223-AED12E5BF7F9}"/>
              </a:ext>
            </a:extLst>
          </p:cNvPr>
          <p:cNvSpPr txBox="1"/>
          <p:nvPr/>
        </p:nvSpPr>
        <p:spPr>
          <a:xfrm>
            <a:off x="443501" y="810632"/>
            <a:ext cx="8303766" cy="67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dirty="0">
                <a:latin typeface="+mn-lt"/>
              </a:rPr>
              <a:t>Review Commodity Codes for accuracy.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51559C-6E06-F210-4E65-25740ABF59DB}"/>
              </a:ext>
            </a:extLst>
          </p:cNvPr>
          <p:cNvCxnSpPr>
            <a:cxnSpLocks/>
          </p:cNvCxnSpPr>
          <p:nvPr/>
        </p:nvCxnSpPr>
        <p:spPr>
          <a:xfrm>
            <a:off x="457200" y="810632"/>
            <a:ext cx="91440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26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B5A9-7ED3-A750-C703-4C153865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7959"/>
            <a:ext cx="8303767" cy="907941"/>
          </a:xfrm>
        </p:spPr>
        <p:txBody>
          <a:bodyPr/>
          <a:lstStyle/>
          <a:p>
            <a:r>
              <a:rPr lang="en-US" dirty="0"/>
              <a:t>Reviewing Commodity Code Step 1 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F35ECE-85A2-FF0F-F9E6-EDDB36614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896" y="1506007"/>
            <a:ext cx="4375404" cy="322793"/>
          </a:xfrm>
        </p:spPr>
        <p:txBody>
          <a:bodyPr/>
          <a:lstStyle/>
          <a:p>
            <a:r>
              <a:rPr lang="en-US" sz="1800" dirty="0"/>
              <a:t>Click the magnifying glass.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F4377B-F4A3-E3FB-63C6-5776BE3E4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25"/>
          <a:stretch/>
        </p:blipFill>
        <p:spPr>
          <a:xfrm>
            <a:off x="201364" y="1848907"/>
            <a:ext cx="9655671" cy="209156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1656C0-F6BA-8EA1-4ECA-2C19AF8B691F}"/>
              </a:ext>
            </a:extLst>
          </p:cNvPr>
          <p:cNvCxnSpPr>
            <a:cxnSpLocks/>
          </p:cNvCxnSpPr>
          <p:nvPr/>
        </p:nvCxnSpPr>
        <p:spPr>
          <a:xfrm>
            <a:off x="457200" y="1066800"/>
            <a:ext cx="91440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1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B5A9-7ED3-A750-C703-4C153865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90041"/>
            <a:ext cx="8303767" cy="907941"/>
          </a:xfrm>
        </p:spPr>
        <p:txBody>
          <a:bodyPr/>
          <a:lstStyle/>
          <a:p>
            <a:r>
              <a:rPr lang="en-US" dirty="0"/>
              <a:t>Reviewing Commodity Codes Step 2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84CCE3-8DED-974B-6629-A08FED0374DE}"/>
              </a:ext>
            </a:extLst>
          </p:cNvPr>
          <p:cNvSpPr txBox="1"/>
          <p:nvPr/>
        </p:nvSpPr>
        <p:spPr>
          <a:xfrm>
            <a:off x="481516" y="1032650"/>
            <a:ext cx="8987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Click the folder to open the Commodity Codes options, select the correct Commodity Code and press Save Changes</a:t>
            </a:r>
            <a:r>
              <a:rPr lang="en-US" sz="1300" dirty="0">
                <a:latin typeface="+mn-lt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7C8D56-128A-398C-CCBB-90A8181B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855" y="1480810"/>
            <a:ext cx="5764110" cy="608081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1656C0-F6BA-8EA1-4ECA-2C19AF8B691F}"/>
              </a:ext>
            </a:extLst>
          </p:cNvPr>
          <p:cNvCxnSpPr>
            <a:cxnSpLocks/>
          </p:cNvCxnSpPr>
          <p:nvPr/>
        </p:nvCxnSpPr>
        <p:spPr>
          <a:xfrm>
            <a:off x="533400" y="838200"/>
            <a:ext cx="91440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26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6BF2-C059-AB8D-EF83-95359043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62503"/>
            <a:ext cx="8303767" cy="453970"/>
          </a:xfrm>
        </p:spPr>
        <p:txBody>
          <a:bodyPr/>
          <a:lstStyle/>
          <a:p>
            <a:r>
              <a:rPr lang="en-US" dirty="0"/>
              <a:t>Reviewing Commodity Codes 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95A9E-8C3F-17C6-023E-4B3CAFEBC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" y="1289738"/>
            <a:ext cx="4375404" cy="477054"/>
          </a:xfrm>
        </p:spPr>
        <p:txBody>
          <a:bodyPr/>
          <a:lstStyle/>
          <a:p>
            <a:r>
              <a:rPr lang="en-US" sz="1800" dirty="0"/>
              <a:t>Commodity Code is then updated. 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7594B-E101-E162-07AF-C2FA8C111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34"/>
          <a:stretch/>
        </p:blipFill>
        <p:spPr>
          <a:xfrm>
            <a:off x="185814" y="1824157"/>
            <a:ext cx="9686771" cy="244304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5422FE-62EB-D3AF-4924-6524B5B92CA6}"/>
              </a:ext>
            </a:extLst>
          </p:cNvPr>
          <p:cNvCxnSpPr>
            <a:cxnSpLocks/>
          </p:cNvCxnSpPr>
          <p:nvPr/>
        </p:nvCxnSpPr>
        <p:spPr>
          <a:xfrm>
            <a:off x="502920" y="973837"/>
            <a:ext cx="91440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31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6BF2-C059-AB8D-EF83-95359043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21" y="766445"/>
            <a:ext cx="8303767" cy="453970"/>
          </a:xfrm>
        </p:spPr>
        <p:txBody>
          <a:bodyPr/>
          <a:lstStyle/>
          <a:p>
            <a:r>
              <a:rPr lang="en-US" dirty="0"/>
              <a:t>Reviewing Commodity Codes Step 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76BA7-4E89-4AB3-C56C-D964A042ACF3}"/>
              </a:ext>
            </a:extLst>
          </p:cNvPr>
          <p:cNvSpPr txBox="1">
            <a:spLocks/>
          </p:cNvSpPr>
          <p:nvPr/>
        </p:nvSpPr>
        <p:spPr>
          <a:xfrm>
            <a:off x="457200" y="1618050"/>
            <a:ext cx="875385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3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At Checkout, the Account Code is populated based on the Commodity Code.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30DD07-BC3E-D46C-2FBE-088197DB7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8" y="2133600"/>
            <a:ext cx="9754184" cy="4724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812666-8AA7-8B1C-A08C-07B6E7363E42}"/>
              </a:ext>
            </a:extLst>
          </p:cNvPr>
          <p:cNvCxnSpPr>
            <a:cxnSpLocks/>
          </p:cNvCxnSpPr>
          <p:nvPr/>
        </p:nvCxnSpPr>
        <p:spPr>
          <a:xfrm>
            <a:off x="457200" y="1290124"/>
            <a:ext cx="91440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67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611</Words>
  <Application>Microsoft Office PowerPoint</Application>
  <PresentationFormat>Custom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Agenda</vt:lpstr>
      <vt:lpstr>Default Settings  </vt:lpstr>
      <vt:lpstr>Commodity Codes </vt:lpstr>
      <vt:lpstr>Reviewing Commodity Codes </vt:lpstr>
      <vt:lpstr>Reviewing Commodity Code Step 1  </vt:lpstr>
      <vt:lpstr>Reviewing Commodity Codes Step 2 </vt:lpstr>
      <vt:lpstr>Reviewing Commodity Codes Step 3</vt:lpstr>
      <vt:lpstr>Reviewing Commodity Codes Step 4</vt:lpstr>
      <vt:lpstr>Chart of Accounts - Chartfield Structure</vt:lpstr>
      <vt:lpstr>Chart of Accounts – Account Code Overview</vt:lpstr>
      <vt:lpstr>Chart of Accounts – Account Code Overview</vt:lpstr>
      <vt:lpstr>Chart of Accounts – Account Code Overview</vt:lpstr>
      <vt:lpstr>Account Code Overrides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CSUBUY_FYE_May2024</dc:title>
  <dc:creator>tmcclurg</dc:creator>
  <cp:lastModifiedBy>Bianca Wohlgemuth</cp:lastModifiedBy>
  <cp:revision>6</cp:revision>
  <dcterms:created xsi:type="dcterms:W3CDTF">2024-05-29T17:12:25Z</dcterms:created>
  <dcterms:modified xsi:type="dcterms:W3CDTF">2024-06-05T19:05:57Z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2024-05-29T00:00:00Z</vt:filetime>
  </property>
  <property fmtid="{D5CDD505-2E9C-101B-9397-08002B2CF9AE}" pid="5" name="Producer">
    <vt:lpwstr>Acrobat Distiller 24.0 (Windows)</vt:lpwstr>
  </property>
</Properties>
</file>