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7"/>
  </p:normalViewPr>
  <p:slideViewPr>
    <p:cSldViewPr snapToGrid="0">
      <p:cViewPr varScale="1">
        <p:scale>
          <a:sx n="104" d="100"/>
          <a:sy n="104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B598-DDD2-BC49-9FCE-3748E5394F6A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9A8CE-253B-EF43-8773-0EADEED65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1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9A8CE-253B-EF43-8773-0EADEED65B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6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D3DC-9963-89BA-6FBE-5194E9A2F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D9AEE-B456-2BC5-587C-2F27D1F57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A2CA-95BE-8B3C-70B2-A9145B2F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B175F-8250-CF3F-38BB-22201DC4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444D-2FC4-1C1D-E5DA-FB4E4B63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6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F99B-577B-7E9B-2AD7-F54D0AD5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BFAD2-BE81-8764-4E25-E2BB7E55B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C7588-7377-1C21-C502-18B4B15A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EC6BA-B19F-D824-88A0-425E287B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C0B1-9191-5FEE-5571-FA1037CE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72F1B-FA76-50CA-0916-1EB039BF2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671AB-A144-9D46-BCF4-4A83E5DF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E1F6D-19DD-F270-7FF0-4604A62B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B783-F9F3-B6C1-FA39-024F0419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E08BD-C281-3AA0-EB52-F10F92E7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3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C80F-DFE8-5D9C-1823-AFAA600E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7A53-F975-640A-7D29-B500FBF00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87DA-FE3D-E521-9029-36DBEC62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3A404-E8F0-F727-EBBD-1FA7B96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F3582-0D7E-64DE-FBEB-13484DEB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2390-769A-A538-1A18-088B68E4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EC221-4F14-3E80-EABF-BF343FC9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A111-DC73-073C-ABE6-87C5EF85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51DD-1BDD-78D0-2258-BC104007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C9726-7CB4-8F8F-B351-AA21F25E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8F7C-4208-B70A-08B0-DBCC60E7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D739-B400-5154-6535-CDFA16F89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B4C72-B15E-D6D6-8CA5-6263FBE08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44A77-A878-D6BA-6ABF-9F6366F0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BA7F4-6958-0C9D-4A24-46AACB6F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1F711-D88B-01C5-ECEC-6B400499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1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FAF4-B06B-510D-4AAE-EE287D24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448F6-60A4-CC39-9BB9-2FC0F7C20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0E380-FCBD-BD2C-D94E-508DE1A50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89113-A4EA-ADA2-845E-B8B04D4E8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7D935-295B-F313-478D-B2224B542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DAE1-16C6-D35C-9B9C-5E617AF9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4A660-872A-1309-577A-7B022311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F63F-6386-A42F-D5BF-242BD5B8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F036-8B2D-98CE-FD0B-09B5915D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44FE9-BC23-7383-8DD5-32F74845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4C28F-2C34-D137-3B1E-D19E1C07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55262-1B87-A01E-86AE-2DFEDC4F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3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B5AD9-D7A5-F673-4976-56A59ACE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84E2C-C20C-CE58-A886-F0198C87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EC5A4-74C1-4935-FBBC-CC480280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7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4872-9D47-AD83-31EE-CD3A8EAD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092D-BFCA-554D-B224-C1AAA8AF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3FE07-3F13-67AE-CEF9-A5E21784F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DD55C-A8DB-D16E-18CA-FFF95977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7CBFB-AF03-F3C5-E1E1-4DC12AF9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0DECC-8642-9A80-2DE5-0EDD72DC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2CB9-470D-AAE0-C598-7FEF3585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7BBF-A1E7-3376-B265-9F4169EC7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B0979-99B5-9653-C1DC-6263EA48D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E53AB-4B56-1F30-9444-DA84AA2A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71AAA-48B3-9239-DA78-78DE82AB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7028C-D117-72A4-1C7E-85843B18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EAD22-A3E1-62B1-B6F3-7ED34641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757C0-00A9-DC30-6178-79575C4F2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9940A-3452-4EAD-731A-25FBD4048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B17B3-B56F-3C43-9597-47AEE2B56E64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28C6-4348-C67E-2875-D38ECA267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2F526-A76B-E0B9-C9AA-9856CBF34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A20BC4-F51D-FE4C-AF6D-F0B979C0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2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9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Maylanie Winton</dc:creator>
  <cp:lastModifiedBy>Maylanie Winton</cp:lastModifiedBy>
  <cp:revision>2</cp:revision>
  <dcterms:created xsi:type="dcterms:W3CDTF">2025-07-15T15:25:49Z</dcterms:created>
  <dcterms:modified xsi:type="dcterms:W3CDTF">2025-07-15T15:31:14Z</dcterms:modified>
</cp:coreProperties>
</file>